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34"/>
  </p:notesMasterIdLst>
  <p:handoutMasterIdLst>
    <p:handoutMasterId r:id="rId35"/>
  </p:handoutMasterIdLst>
  <p:sldIdLst>
    <p:sldId id="256" r:id="rId5"/>
    <p:sldId id="278" r:id="rId6"/>
    <p:sldId id="258" r:id="rId7"/>
    <p:sldId id="257" r:id="rId8"/>
    <p:sldId id="280" r:id="rId9"/>
    <p:sldId id="276" r:id="rId10"/>
    <p:sldId id="265" r:id="rId11"/>
    <p:sldId id="284" r:id="rId12"/>
    <p:sldId id="259" r:id="rId13"/>
    <p:sldId id="286" r:id="rId14"/>
    <p:sldId id="273" r:id="rId15"/>
    <p:sldId id="283" r:id="rId16"/>
    <p:sldId id="277" r:id="rId17"/>
    <p:sldId id="285" r:id="rId18"/>
    <p:sldId id="260" r:id="rId19"/>
    <p:sldId id="279" r:id="rId20"/>
    <p:sldId id="295" r:id="rId21"/>
    <p:sldId id="281" r:id="rId22"/>
    <p:sldId id="287" r:id="rId23"/>
    <p:sldId id="288" r:id="rId24"/>
    <p:sldId id="289" r:id="rId25"/>
    <p:sldId id="291" r:id="rId26"/>
    <p:sldId id="282" r:id="rId27"/>
    <p:sldId id="292" r:id="rId28"/>
    <p:sldId id="293" r:id="rId29"/>
    <p:sldId id="290" r:id="rId30"/>
    <p:sldId id="267" r:id="rId31"/>
    <p:sldId id="275" r:id="rId32"/>
    <p:sldId id="294"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47D9B5B4-06DA-4014-93D5-E66B034728BC}">
          <p14:sldIdLst>
            <p14:sldId id="256"/>
            <p14:sldId id="278"/>
            <p14:sldId id="258"/>
            <p14:sldId id="257"/>
          </p14:sldIdLst>
        </p14:section>
        <p14:section name="What is the Benefit / Goals, Value" id="{02B1D109-5FA0-47FE-A72A-B404AF99A981}">
          <p14:sldIdLst>
            <p14:sldId id="280"/>
            <p14:sldId id="276"/>
            <p14:sldId id="265"/>
            <p14:sldId id="284"/>
          </p14:sldIdLst>
        </p14:section>
        <p14:section name="Project Parameters" id="{0984423D-A594-4442-AAEF-192CB2AFC5EA}">
          <p14:sldIdLst>
            <p14:sldId id="259"/>
            <p14:sldId id="286"/>
            <p14:sldId id="273"/>
            <p14:sldId id="283"/>
            <p14:sldId id="277"/>
            <p14:sldId id="285"/>
            <p14:sldId id="260"/>
            <p14:sldId id="279"/>
            <p14:sldId id="295"/>
          </p14:sldIdLst>
        </p14:section>
        <p14:section name="Undertaking the Project / Actions" id="{1E8CF9FC-ACCC-4B94-89E8-8520E4F91119}">
          <p14:sldIdLst>
            <p14:sldId id="281"/>
            <p14:sldId id="287"/>
            <p14:sldId id="288"/>
            <p14:sldId id="289"/>
            <p14:sldId id="291"/>
          </p14:sldIdLst>
        </p14:section>
        <p14:section name="Key Lessons and Takeaways / Learnings" id="{1FE671F1-15F0-4F7C-B37E-52FD91B11656}">
          <p14:sldIdLst>
            <p14:sldId id="282"/>
            <p14:sldId id="292"/>
            <p14:sldId id="293"/>
            <p14:sldId id="290"/>
          </p14:sldIdLst>
        </p14:section>
        <p14:section name="Summary" id="{B65DF101-E934-4C97-B7F9-4230AFB6976B}">
          <p14:sldIdLst>
            <p14:sldId id="267"/>
            <p14:sldId id="275"/>
          </p14:sldIdLst>
        </p14:section>
        <p14:section name="Bibliography" id="{6E41F4E5-3B15-4FDC-90D7-6203ABD9D67E}">
          <p14:sldIdLst>
            <p14:sldId id="294"/>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593A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E29D614-2C48-4CC9-971D-5FBC8316A2E8}" v="749" dt="2023-10-22T04:43:58.585"/>
    <p1510:client id="{28D40AE4-EC81-40B9-BA67-B46CD868206F}" v="12" dt="2023-10-16T03:17:54.498"/>
    <p1510:client id="{298B5188-24B9-49CC-B2ED-AEB37B297718}" v="12" dt="2023-10-16T03:49:29.495"/>
    <p1510:client id="{302EF8A3-3407-4FD1-8DD2-4955C96C2EA2}" v="2" dt="2023-10-26T23:36:36.468"/>
    <p1510:client id="{34DF8410-AA7B-4D82-A515-1ED9929024AB}" v="29" dt="2023-10-22T05:45:09.891"/>
    <p1510:client id="{595DCCFD-2E42-48AC-9592-31B5F664C3D6}" v="332" dt="2023-10-21T02:28:19.266"/>
    <p1510:client id="{5DC95101-E2C7-4093-963C-EDBDCDBCDC37}" v="2" dt="2023-10-16T03:19:48.635"/>
    <p1510:client id="{68957A6E-7B54-4D66-A2FE-EB3D38F138C1}" v="24" dt="2023-10-27T03:51:31.334"/>
    <p1510:client id="{78F57496-A4F2-40FD-9BC3-2818FD0BBE5D}" v="96" dt="2023-10-21T00:20:18.139"/>
    <p1510:client id="{7E2963D1-1D5A-4CDA-AC66-EEF760514422}" v="278" dt="2023-10-26T23:28:31.266"/>
    <p1510:client id="{7EF1190D-A995-4396-89A3-1A13418BAD6D}" v="226" dt="2023-10-15T01:38:08.501"/>
    <p1510:client id="{A7B268F8-432E-4C97-9D1F-6F793EEF3B3A}" v="14" dt="2023-10-27T00:29:27.946"/>
    <p1510:client id="{B15F96B4-3128-4566-BA23-23D9CD9CFF38}" v="1" dt="2023-10-27T03:34:24.554"/>
    <p1510:client id="{C2BB98C5-ACAA-46DB-A555-AF3192E85980}" v="58" dt="2023-10-26T18:09:09.455"/>
    <p1510:client id="{C966CF68-50A4-4E8B-B8AC-62AEA16240ED}" v="1" dt="2023-10-27T02:24:50.789"/>
    <p1510:client id="{D2C110CE-5998-438A-8657-343F74D5D6D3}" v="243" dt="2023-10-16T05:52:19.781"/>
    <p1510:client id="{D424716B-61EC-BC4F-9A4F-C55354CAD75A}" v="1" dt="2023-10-13T07:29:34.367"/>
    <p1510:client id="{E1111DE2-453E-4257-BA32-1F3901AA4E8A}" v="28" dt="2023-10-16T05:18:13.005"/>
  </p1510:revLst>
</p1510:revInfo>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heme" Target="theme/theme1.xml"/><Relationship Id="rId21" Type="http://schemas.openxmlformats.org/officeDocument/2006/relationships/slide" Target="slides/slide17.xml"/><Relationship Id="rId34" Type="http://schemas.openxmlformats.org/officeDocument/2006/relationships/notesMaster" Target="notesMasters/notesMaster1.xml"/><Relationship Id="rId42"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commentAuthors" Target="commentAuthor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handoutMaster" Target="handoutMasters/handoutMaster1.xml"/><Relationship Id="rId43" Type="http://schemas.microsoft.com/office/2018/10/relationships/authors" Target="author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urtis.Richardson" userId="S::u3201908@uni.canberra.edu.au::5a3d664a-8736-421b-a879-7f578dcad4e8" providerId="AD" clId="Web-{595DCCFD-2E42-48AC-9592-31B5F664C3D6}"/>
    <pc:docChg chg="modSld sldOrd">
      <pc:chgData name="Curtis.Richardson" userId="S::u3201908@uni.canberra.edu.au::5a3d664a-8736-421b-a879-7f578dcad4e8" providerId="AD" clId="Web-{595DCCFD-2E42-48AC-9592-31B5F664C3D6}" dt="2023-10-21T02:09:36.971" v="282"/>
      <pc:docMkLst>
        <pc:docMk/>
      </pc:docMkLst>
      <pc:sldChg chg="ord">
        <pc:chgData name="Curtis.Richardson" userId="S::u3201908@uni.canberra.edu.au::5a3d664a-8736-421b-a879-7f578dcad4e8" providerId="AD" clId="Web-{595DCCFD-2E42-48AC-9592-31B5F664C3D6}" dt="2023-10-21T01:44:52.461" v="1"/>
        <pc:sldMkLst>
          <pc:docMk/>
          <pc:sldMk cId="3446797337" sldId="259"/>
        </pc:sldMkLst>
      </pc:sldChg>
      <pc:sldChg chg="addSp modSp">
        <pc:chgData name="Curtis.Richardson" userId="S::u3201908@uni.canberra.edu.au::5a3d664a-8736-421b-a879-7f578dcad4e8" providerId="AD" clId="Web-{595DCCFD-2E42-48AC-9592-31B5F664C3D6}" dt="2023-10-21T01:59:08.513" v="266" actId="20577"/>
        <pc:sldMkLst>
          <pc:docMk/>
          <pc:sldMk cId="4212917468" sldId="260"/>
        </pc:sldMkLst>
        <pc:spChg chg="add mod">
          <ac:chgData name="Curtis.Richardson" userId="S::u3201908@uni.canberra.edu.au::5a3d664a-8736-421b-a879-7f578dcad4e8" providerId="AD" clId="Web-{595DCCFD-2E42-48AC-9592-31B5F664C3D6}" dt="2023-10-21T01:59:08.513" v="266" actId="20577"/>
          <ac:spMkLst>
            <pc:docMk/>
            <pc:sldMk cId="4212917468" sldId="260"/>
            <ac:spMk id="4" creationId="{FACFB3CA-89A3-DC43-297A-A240DD82D720}"/>
          </ac:spMkLst>
        </pc:spChg>
      </pc:sldChg>
      <pc:sldChg chg="addSp modSp ord">
        <pc:chgData name="Curtis.Richardson" userId="S::u3201908@uni.canberra.edu.au::5a3d664a-8736-421b-a879-7f578dcad4e8" providerId="AD" clId="Web-{595DCCFD-2E42-48AC-9592-31B5F664C3D6}" dt="2023-10-21T01:59:16.654" v="275" actId="20577"/>
        <pc:sldMkLst>
          <pc:docMk/>
          <pc:sldMk cId="2689543258" sldId="277"/>
        </pc:sldMkLst>
        <pc:spChg chg="add mod">
          <ac:chgData name="Curtis.Richardson" userId="S::u3201908@uni.canberra.edu.au::5a3d664a-8736-421b-a879-7f578dcad4e8" providerId="AD" clId="Web-{595DCCFD-2E42-48AC-9592-31B5F664C3D6}" dt="2023-10-21T01:59:16.654" v="275" actId="20577"/>
          <ac:spMkLst>
            <pc:docMk/>
            <pc:sldMk cId="2689543258" sldId="277"/>
            <ac:spMk id="3" creationId="{4569D8DA-5A99-D0D2-3D27-44A17F68F6A4}"/>
          </ac:spMkLst>
        </pc:spChg>
      </pc:sldChg>
      <pc:sldChg chg="addSp modSp">
        <pc:chgData name="Curtis.Richardson" userId="S::u3201908@uni.canberra.edu.au::5a3d664a-8736-421b-a879-7f578dcad4e8" providerId="AD" clId="Web-{595DCCFD-2E42-48AC-9592-31B5F664C3D6}" dt="2023-10-21T01:59:22.139" v="281" actId="20577"/>
        <pc:sldMkLst>
          <pc:docMk/>
          <pc:sldMk cId="2169961402" sldId="285"/>
        </pc:sldMkLst>
        <pc:spChg chg="add mod">
          <ac:chgData name="Curtis.Richardson" userId="S::u3201908@uni.canberra.edu.au::5a3d664a-8736-421b-a879-7f578dcad4e8" providerId="AD" clId="Web-{595DCCFD-2E42-48AC-9592-31B5F664C3D6}" dt="2023-10-21T01:59:22.139" v="281" actId="20577"/>
          <ac:spMkLst>
            <pc:docMk/>
            <pc:sldMk cId="2169961402" sldId="285"/>
            <ac:spMk id="6" creationId="{A5019D80-825A-C7AD-6F2A-4294E808961A}"/>
          </ac:spMkLst>
        </pc:spChg>
      </pc:sldChg>
      <pc:sldChg chg="modSp ord">
        <pc:chgData name="Curtis.Richardson" userId="S::u3201908@uni.canberra.edu.au::5a3d664a-8736-421b-a879-7f578dcad4e8" providerId="AD" clId="Web-{595DCCFD-2E42-48AC-9592-31B5F664C3D6}" dt="2023-10-21T02:09:36.971" v="282"/>
        <pc:sldMkLst>
          <pc:docMk/>
          <pc:sldMk cId="4255055894" sldId="289"/>
        </pc:sldMkLst>
        <pc:spChg chg="mod">
          <ac:chgData name="Curtis.Richardson" userId="S::u3201908@uni.canberra.edu.au::5a3d664a-8736-421b-a879-7f578dcad4e8" providerId="AD" clId="Web-{595DCCFD-2E42-48AC-9592-31B5F664C3D6}" dt="2023-10-21T01:45:35.540" v="4" actId="1076"/>
          <ac:spMkLst>
            <pc:docMk/>
            <pc:sldMk cId="4255055894" sldId="289"/>
            <ac:spMk id="4" creationId="{950677C9-3E42-427F-93B8-526692906471}"/>
          </ac:spMkLst>
        </pc:spChg>
      </pc:sldChg>
      <pc:sldChg chg="modSp">
        <pc:chgData name="Curtis.Richardson" userId="S::u3201908@uni.canberra.edu.au::5a3d664a-8736-421b-a879-7f578dcad4e8" providerId="AD" clId="Web-{595DCCFD-2E42-48AC-9592-31B5F664C3D6}" dt="2023-10-21T01:52:40.579" v="213" actId="20577"/>
        <pc:sldMkLst>
          <pc:docMk/>
          <pc:sldMk cId="1595907160" sldId="290"/>
        </pc:sldMkLst>
        <pc:spChg chg="mod">
          <ac:chgData name="Curtis.Richardson" userId="S::u3201908@uni.canberra.edu.au::5a3d664a-8736-421b-a879-7f578dcad4e8" providerId="AD" clId="Web-{595DCCFD-2E42-48AC-9592-31B5F664C3D6}" dt="2023-10-21T01:52:40.579" v="213" actId="20577"/>
          <ac:spMkLst>
            <pc:docMk/>
            <pc:sldMk cId="1595907160" sldId="290"/>
            <ac:spMk id="3" creationId="{22788C46-D0BC-4307-AE55-7601A139E7CB}"/>
          </ac:spMkLst>
        </pc:spChg>
      </pc:sldChg>
      <pc:sldChg chg="modSp modNotes">
        <pc:chgData name="Curtis.Richardson" userId="S::u3201908@uni.canberra.edu.au::5a3d664a-8736-421b-a879-7f578dcad4e8" providerId="AD" clId="Web-{595DCCFD-2E42-48AC-9592-31B5F664C3D6}" dt="2023-10-21T01:46:36.245" v="8" actId="20577"/>
        <pc:sldMkLst>
          <pc:docMk/>
          <pc:sldMk cId="3105804923" sldId="293"/>
        </pc:sldMkLst>
        <pc:spChg chg="mod">
          <ac:chgData name="Curtis.Richardson" userId="S::u3201908@uni.canberra.edu.au::5a3d664a-8736-421b-a879-7f578dcad4e8" providerId="AD" clId="Web-{595DCCFD-2E42-48AC-9592-31B5F664C3D6}" dt="2023-10-21T01:46:36.245" v="8" actId="20577"/>
          <ac:spMkLst>
            <pc:docMk/>
            <pc:sldMk cId="3105804923" sldId="293"/>
            <ac:spMk id="23" creationId="{63520EF2-F970-9413-3201-5F8599F01594}"/>
          </ac:spMkLst>
        </pc:spChg>
      </pc:sldChg>
    </pc:docChg>
  </pc:docChgLst>
  <pc:docChgLst>
    <pc:chgData name="Curtis.Richardson" userId="S::u3201908@uni.canberra.edu.au::5a3d664a-8736-421b-a879-7f578dcad4e8" providerId="AD" clId="Web-{28D40AE4-EC81-40B9-BA67-B46CD868206F}"/>
    <pc:docChg chg="addSld modSld sldOrd modSection">
      <pc:chgData name="Curtis.Richardson" userId="S::u3201908@uni.canberra.edu.au::5a3d664a-8736-421b-a879-7f578dcad4e8" providerId="AD" clId="Web-{28D40AE4-EC81-40B9-BA67-B46CD868206F}" dt="2023-10-16T03:17:54.498" v="11"/>
      <pc:docMkLst>
        <pc:docMk/>
      </pc:docMkLst>
      <pc:sldChg chg="addSp delSp modSp addAnim delAnim">
        <pc:chgData name="Curtis.Richardson" userId="S::u3201908@uni.canberra.edu.au::5a3d664a-8736-421b-a879-7f578dcad4e8" providerId="AD" clId="Web-{28D40AE4-EC81-40B9-BA67-B46CD868206F}" dt="2023-10-16T03:17:54.498" v="11"/>
        <pc:sldMkLst>
          <pc:docMk/>
          <pc:sldMk cId="2107094149" sldId="283"/>
        </pc:sldMkLst>
        <pc:spChg chg="mod">
          <ac:chgData name="Curtis.Richardson" userId="S::u3201908@uni.canberra.edu.au::5a3d664a-8736-421b-a879-7f578dcad4e8" providerId="AD" clId="Web-{28D40AE4-EC81-40B9-BA67-B46CD868206F}" dt="2023-10-16T03:15:04.742" v="7" actId="14100"/>
          <ac:spMkLst>
            <pc:docMk/>
            <pc:sldMk cId="2107094149" sldId="283"/>
            <ac:spMk id="4" creationId="{9B9ED227-95A7-4B08-91FE-5E0EF0D41D20}"/>
          </ac:spMkLst>
        </pc:spChg>
        <pc:spChg chg="del">
          <ac:chgData name="Curtis.Richardson" userId="S::u3201908@uni.canberra.edu.au::5a3d664a-8736-421b-a879-7f578dcad4e8" providerId="AD" clId="Web-{28D40AE4-EC81-40B9-BA67-B46CD868206F}" dt="2023-10-16T03:14:56.195" v="5"/>
          <ac:spMkLst>
            <pc:docMk/>
            <pc:sldMk cId="2107094149" sldId="283"/>
            <ac:spMk id="5" creationId="{9C2ECAAA-1E9C-4845-8EA9-E11A76F08150}"/>
          </ac:spMkLst>
        </pc:spChg>
        <pc:spChg chg="del">
          <ac:chgData name="Curtis.Richardson" userId="S::u3201908@uni.canberra.edu.au::5a3d664a-8736-421b-a879-7f578dcad4e8" providerId="AD" clId="Web-{28D40AE4-EC81-40B9-BA67-B46CD868206F}" dt="2023-10-16T03:14:49.429" v="3"/>
          <ac:spMkLst>
            <pc:docMk/>
            <pc:sldMk cId="2107094149" sldId="283"/>
            <ac:spMk id="9" creationId="{472FA7B1-CD7F-3646-B44C-91A107A0CBEE}"/>
          </ac:spMkLst>
        </pc:spChg>
        <pc:spChg chg="del">
          <ac:chgData name="Curtis.Richardson" userId="S::u3201908@uni.canberra.edu.au::5a3d664a-8736-421b-a879-7f578dcad4e8" providerId="AD" clId="Web-{28D40AE4-EC81-40B9-BA67-B46CD868206F}" dt="2023-10-16T03:14:58.398" v="6"/>
          <ac:spMkLst>
            <pc:docMk/>
            <pc:sldMk cId="2107094149" sldId="283"/>
            <ac:spMk id="13" creationId="{EB1FFBC5-1733-5E4A-BF11-2C157D9917CC}"/>
          </ac:spMkLst>
        </pc:spChg>
        <pc:picChg chg="add del mod">
          <ac:chgData name="Curtis.Richardson" userId="S::u3201908@uni.canberra.edu.au::5a3d664a-8736-421b-a879-7f578dcad4e8" providerId="AD" clId="Web-{28D40AE4-EC81-40B9-BA67-B46CD868206F}" dt="2023-10-16T03:17:54.498" v="11"/>
          <ac:picMkLst>
            <pc:docMk/>
            <pc:sldMk cId="2107094149" sldId="283"/>
            <ac:picMk id="6" creationId="{3BE017A0-89CE-8743-7904-AFA98D21ECE4}"/>
          </ac:picMkLst>
        </pc:picChg>
      </pc:sldChg>
      <pc:sldChg chg="add mod ord replId modShow">
        <pc:chgData name="Curtis.Richardson" userId="S::u3201908@uni.canberra.edu.au::5a3d664a-8736-421b-a879-7f578dcad4e8" providerId="AD" clId="Web-{28D40AE4-EC81-40B9-BA67-B46CD868206F}" dt="2023-10-16T03:14:45.163" v="2"/>
        <pc:sldMkLst>
          <pc:docMk/>
          <pc:sldMk cId="1539303638" sldId="295"/>
        </pc:sldMkLst>
      </pc:sldChg>
    </pc:docChg>
  </pc:docChgLst>
  <pc:docChgLst>
    <pc:chgData name="Curtis.Richardson" userId="S::u3201908@uni.canberra.edu.au::5a3d664a-8736-421b-a879-7f578dcad4e8" providerId="AD" clId="Web-{298B5188-24B9-49CC-B2ED-AEB37B297718}"/>
    <pc:docChg chg="modSld">
      <pc:chgData name="Curtis.Richardson" userId="S::u3201908@uni.canberra.edu.au::5a3d664a-8736-421b-a879-7f578dcad4e8" providerId="AD" clId="Web-{298B5188-24B9-49CC-B2ED-AEB37B297718}" dt="2023-10-16T03:49:29.495" v="20" actId="1076"/>
      <pc:docMkLst>
        <pc:docMk/>
      </pc:docMkLst>
      <pc:sldChg chg="addSp modSp addAnim">
        <pc:chgData name="Curtis.Richardson" userId="S::u3201908@uni.canberra.edu.au::5a3d664a-8736-421b-a879-7f578dcad4e8" providerId="AD" clId="Web-{298B5188-24B9-49CC-B2ED-AEB37B297718}" dt="2023-10-16T03:48:25.384" v="9" actId="20577"/>
        <pc:sldMkLst>
          <pc:docMk/>
          <pc:sldMk cId="2107094149" sldId="283"/>
        </pc:sldMkLst>
        <pc:spChg chg="mod">
          <ac:chgData name="Curtis.Richardson" userId="S::u3201908@uni.canberra.edu.au::5a3d664a-8736-421b-a879-7f578dcad4e8" providerId="AD" clId="Web-{298B5188-24B9-49CC-B2ED-AEB37B297718}" dt="2023-10-16T03:48:25.384" v="9" actId="20577"/>
          <ac:spMkLst>
            <pc:docMk/>
            <pc:sldMk cId="2107094149" sldId="283"/>
            <ac:spMk id="2" creationId="{E5F191A4-7839-4F63-B17C-7C366C59488C}"/>
          </ac:spMkLst>
        </pc:spChg>
        <pc:picChg chg="add mod">
          <ac:chgData name="Curtis.Richardson" userId="S::u3201908@uni.canberra.edu.au::5a3d664a-8736-421b-a879-7f578dcad4e8" providerId="AD" clId="Web-{298B5188-24B9-49CC-B2ED-AEB37B297718}" dt="2023-10-16T03:46:10.817" v="3" actId="14100"/>
          <ac:picMkLst>
            <pc:docMk/>
            <pc:sldMk cId="2107094149" sldId="283"/>
            <ac:picMk id="5" creationId="{1C5BEEE4-B3BF-265C-2912-4FAA10C6253B}"/>
          </ac:picMkLst>
        </pc:picChg>
      </pc:sldChg>
      <pc:sldChg chg="modSp">
        <pc:chgData name="Curtis.Richardson" userId="S::u3201908@uni.canberra.edu.au::5a3d664a-8736-421b-a879-7f578dcad4e8" providerId="AD" clId="Web-{298B5188-24B9-49CC-B2ED-AEB37B297718}" dt="2023-10-16T03:49:29.495" v="20" actId="1076"/>
        <pc:sldMkLst>
          <pc:docMk/>
          <pc:sldMk cId="852328953" sldId="292"/>
        </pc:sldMkLst>
        <pc:spChg chg="mod">
          <ac:chgData name="Curtis.Richardson" userId="S::u3201908@uni.canberra.edu.au::5a3d664a-8736-421b-a879-7f578dcad4e8" providerId="AD" clId="Web-{298B5188-24B9-49CC-B2ED-AEB37B297718}" dt="2023-10-16T03:49:29.495" v="20" actId="1076"/>
          <ac:spMkLst>
            <pc:docMk/>
            <pc:sldMk cId="852328953" sldId="292"/>
            <ac:spMk id="4" creationId="{BCF90246-DFB2-A340-AADC-E85D28C31B3E}"/>
          </ac:spMkLst>
        </pc:spChg>
        <pc:graphicFrameChg chg="modGraphic">
          <ac:chgData name="Curtis.Richardson" userId="S::u3201908@uni.canberra.edu.au::5a3d664a-8736-421b-a879-7f578dcad4e8" providerId="AD" clId="Web-{298B5188-24B9-49CC-B2ED-AEB37B297718}" dt="2023-10-16T03:49:27.199" v="18" actId="20577"/>
          <ac:graphicFrameMkLst>
            <pc:docMk/>
            <pc:sldMk cId="852328953" sldId="292"/>
            <ac:graphicFrameMk id="18" creationId="{914149E2-783C-7338-8798-4B243D97F8F4}"/>
          </ac:graphicFrameMkLst>
        </pc:graphicFrameChg>
      </pc:sldChg>
    </pc:docChg>
  </pc:docChgLst>
  <pc:docChgLst>
    <pc:chgData name="Curtis.Richardson" userId="S::u3201908@uni.canberra.edu.au::5a3d664a-8736-421b-a879-7f578dcad4e8" providerId="AD" clId="Web-{9C721180-C6F1-4A15-ADF2-3EB0BF066726}"/>
    <pc:docChg chg="modSld">
      <pc:chgData name="Curtis.Richardson" userId="S::u3201908@uni.canberra.edu.au::5a3d664a-8736-421b-a879-7f578dcad4e8" providerId="AD" clId="Web-{9C721180-C6F1-4A15-ADF2-3EB0BF066726}" dt="2023-10-20T00:18:26.859" v="2"/>
      <pc:docMkLst>
        <pc:docMk/>
      </pc:docMkLst>
      <pc:sldChg chg="modNotes">
        <pc:chgData name="Curtis.Richardson" userId="S::u3201908@uni.canberra.edu.au::5a3d664a-8736-421b-a879-7f578dcad4e8" providerId="AD" clId="Web-{9C721180-C6F1-4A15-ADF2-3EB0BF066726}" dt="2023-10-20T00:18:26.859" v="2"/>
        <pc:sldMkLst>
          <pc:docMk/>
          <pc:sldMk cId="2259308896" sldId="256"/>
        </pc:sldMkLst>
      </pc:sldChg>
    </pc:docChg>
  </pc:docChgLst>
  <pc:docChgLst>
    <pc:chgData name="Curtis.Richardson" userId="S::u3201908@uni.canberra.edu.au::5a3d664a-8736-421b-a879-7f578dcad4e8" providerId="AD" clId="Web-{302EF8A3-3407-4FD1-8DD2-4955C96C2EA2}"/>
    <pc:docChg chg="modSld">
      <pc:chgData name="Curtis.Richardson" userId="S::u3201908@uni.canberra.edu.au::5a3d664a-8736-421b-a879-7f578dcad4e8" providerId="AD" clId="Web-{302EF8A3-3407-4FD1-8DD2-4955C96C2EA2}" dt="2023-10-26T23:36:36.468" v="1" actId="20577"/>
      <pc:docMkLst>
        <pc:docMk/>
      </pc:docMkLst>
      <pc:sldChg chg="modSp">
        <pc:chgData name="Curtis.Richardson" userId="S::u3201908@uni.canberra.edu.au::5a3d664a-8736-421b-a879-7f578dcad4e8" providerId="AD" clId="Web-{302EF8A3-3407-4FD1-8DD2-4955C96C2EA2}" dt="2023-10-26T23:36:36.468" v="1" actId="20577"/>
        <pc:sldMkLst>
          <pc:docMk/>
          <pc:sldMk cId="650017812" sldId="294"/>
        </pc:sldMkLst>
        <pc:spChg chg="mod">
          <ac:chgData name="Curtis.Richardson" userId="S::u3201908@uni.canberra.edu.au::5a3d664a-8736-421b-a879-7f578dcad4e8" providerId="AD" clId="Web-{302EF8A3-3407-4FD1-8DD2-4955C96C2EA2}" dt="2023-10-26T23:36:36.468" v="1" actId="20577"/>
          <ac:spMkLst>
            <pc:docMk/>
            <pc:sldMk cId="650017812" sldId="294"/>
            <ac:spMk id="22" creationId="{2EB98486-74F6-7F88-A0A0-F879903F080C}"/>
          </ac:spMkLst>
        </pc:spChg>
      </pc:sldChg>
    </pc:docChg>
  </pc:docChgLst>
  <pc:docChgLst>
    <pc:chgData name="Minjeong.Kim" userId="S::u3225675@uni.canberra.edu.au::e9e33d8b-5f28-4025-9e9e-21f7d590a063" providerId="AD" clId="Web-{9450F87E-F497-4509-8F8C-4E1F7C737596}"/>
    <pc:docChg chg="modSld">
      <pc:chgData name="Minjeong.Kim" userId="S::u3225675@uni.canberra.edu.au::e9e33d8b-5f28-4025-9e9e-21f7d590a063" providerId="AD" clId="Web-{9450F87E-F497-4509-8F8C-4E1F7C737596}" dt="2023-10-09T02:34:50.970" v="34"/>
      <pc:docMkLst>
        <pc:docMk/>
      </pc:docMkLst>
      <pc:sldChg chg="modNotes">
        <pc:chgData name="Minjeong.Kim" userId="S::u3225675@uni.canberra.edu.au::e9e33d8b-5f28-4025-9e9e-21f7d590a063" providerId="AD" clId="Web-{9450F87E-F497-4509-8F8C-4E1F7C737596}" dt="2023-10-09T02:34:50.970" v="34"/>
        <pc:sldMkLst>
          <pc:docMk/>
          <pc:sldMk cId="4212917468" sldId="260"/>
        </pc:sldMkLst>
      </pc:sldChg>
      <pc:sldChg chg="modNotes">
        <pc:chgData name="Minjeong.Kim" userId="S::u3225675@uni.canberra.edu.au::e9e33d8b-5f28-4025-9e9e-21f7d590a063" providerId="AD" clId="Web-{9450F87E-F497-4509-8F8C-4E1F7C737596}" dt="2023-10-09T02:29:26.978" v="17"/>
        <pc:sldMkLst>
          <pc:docMk/>
          <pc:sldMk cId="3980004169" sldId="286"/>
        </pc:sldMkLst>
      </pc:sldChg>
    </pc:docChg>
  </pc:docChgLst>
  <pc:docChgLst>
    <pc:chgData name="Minjeong.Kim" userId="S::u3225675@uni.canberra.edu.au::e9e33d8b-5f28-4025-9e9e-21f7d590a063" providerId="AD" clId="Web-{117E2835-E9FD-4DE9-9685-2B3D674FBC3F}"/>
    <pc:docChg chg="modSld">
      <pc:chgData name="Minjeong.Kim" userId="S::u3225675@uni.canberra.edu.au::e9e33d8b-5f28-4025-9e9e-21f7d590a063" providerId="AD" clId="Web-{117E2835-E9FD-4DE9-9685-2B3D674FBC3F}" dt="2023-10-07T03:42:23.449" v="57" actId="1076"/>
      <pc:docMkLst>
        <pc:docMk/>
      </pc:docMkLst>
      <pc:sldChg chg="addSp delSp modSp modNotes">
        <pc:chgData name="Minjeong.Kim" userId="S::u3225675@uni.canberra.edu.au::e9e33d8b-5f28-4025-9e9e-21f7d590a063" providerId="AD" clId="Web-{117E2835-E9FD-4DE9-9685-2B3D674FBC3F}" dt="2023-10-07T03:42:23.449" v="57" actId="1076"/>
        <pc:sldMkLst>
          <pc:docMk/>
          <pc:sldMk cId="4212917468" sldId="260"/>
        </pc:sldMkLst>
        <pc:spChg chg="add mod">
          <ac:chgData name="Minjeong.Kim" userId="S::u3225675@uni.canberra.edu.au::e9e33d8b-5f28-4025-9e9e-21f7d590a063" providerId="AD" clId="Web-{117E2835-E9FD-4DE9-9685-2B3D674FBC3F}" dt="2023-10-07T03:41:56.824" v="50"/>
          <ac:spMkLst>
            <pc:docMk/>
            <pc:sldMk cId="4212917468" sldId="260"/>
            <ac:spMk id="8" creationId="{177092F7-F306-B15D-5778-114889DE5A60}"/>
          </ac:spMkLst>
        </pc:spChg>
        <pc:graphicFrameChg chg="del">
          <ac:chgData name="Minjeong.Kim" userId="S::u3225675@uni.canberra.edu.au::e9e33d8b-5f28-4025-9e9e-21f7d590a063" providerId="AD" clId="Web-{117E2835-E9FD-4DE9-9685-2B3D674FBC3F}" dt="2023-10-07T03:41:56.824" v="50"/>
          <ac:graphicFrameMkLst>
            <pc:docMk/>
            <pc:sldMk cId="4212917468" sldId="260"/>
            <ac:graphicFrameMk id="9" creationId="{3BED260D-999D-AEB9-1368-E94DEC80A52D}"/>
          </ac:graphicFrameMkLst>
        </pc:graphicFrameChg>
        <pc:picChg chg="add mod">
          <ac:chgData name="Minjeong.Kim" userId="S::u3225675@uni.canberra.edu.au::e9e33d8b-5f28-4025-9e9e-21f7d590a063" providerId="AD" clId="Web-{117E2835-E9FD-4DE9-9685-2B3D674FBC3F}" dt="2023-10-07T03:42:23.449" v="57" actId="1076"/>
          <ac:picMkLst>
            <pc:docMk/>
            <pc:sldMk cId="4212917468" sldId="260"/>
            <ac:picMk id="4" creationId="{E47BB048-1C46-5378-16B6-83D382586F4E}"/>
          </ac:picMkLst>
        </pc:picChg>
      </pc:sldChg>
      <pc:sldChg chg="modNotes">
        <pc:chgData name="Minjeong.Kim" userId="S::u3225675@uni.canberra.edu.au::e9e33d8b-5f28-4025-9e9e-21f7d590a063" providerId="AD" clId="Web-{117E2835-E9FD-4DE9-9685-2B3D674FBC3F}" dt="2023-10-07T03:40:12.399" v="47"/>
        <pc:sldMkLst>
          <pc:docMk/>
          <pc:sldMk cId="2689543258" sldId="277"/>
        </pc:sldMkLst>
      </pc:sldChg>
    </pc:docChg>
  </pc:docChgLst>
  <pc:docChgLst>
    <pc:chgData name="Curtis.Richardson" userId="S::u3201908@uni.canberra.edu.au::5a3d664a-8736-421b-a879-7f578dcad4e8" providerId="AD" clId="Web-{E1862F73-943A-428F-BF7E-59A010326442}"/>
    <pc:docChg chg="modSld modSection">
      <pc:chgData name="Curtis.Richardson" userId="S::u3201908@uni.canberra.edu.au::5a3d664a-8736-421b-a879-7f578dcad4e8" providerId="AD" clId="Web-{E1862F73-943A-428F-BF7E-59A010326442}" dt="2023-10-09T05:37:29.523" v="2"/>
      <pc:docMkLst>
        <pc:docMk/>
      </pc:docMkLst>
      <pc:sldChg chg="mod modShow">
        <pc:chgData name="Curtis.Richardson" userId="S::u3201908@uni.canberra.edu.au::5a3d664a-8736-421b-a879-7f578dcad4e8" providerId="AD" clId="Web-{E1862F73-943A-428F-BF7E-59A010326442}" dt="2023-10-09T05:15:34.210" v="0"/>
        <pc:sldMkLst>
          <pc:docMk/>
          <pc:sldMk cId="2068641284" sldId="279"/>
        </pc:sldMkLst>
      </pc:sldChg>
    </pc:docChg>
  </pc:docChgLst>
  <pc:docChgLst>
    <pc:chgData name="Curtis.Richardson" userId="S::u3201908@uni.canberra.edu.au::5a3d664a-8736-421b-a879-7f578dcad4e8" providerId="AD" clId="Web-{A7B268F8-432E-4C97-9D1F-6F793EEF3B3A}"/>
    <pc:docChg chg="modSld">
      <pc:chgData name="Curtis.Richardson" userId="S::u3201908@uni.canberra.edu.au::5a3d664a-8736-421b-a879-7f578dcad4e8" providerId="AD" clId="Web-{A7B268F8-432E-4C97-9D1F-6F793EEF3B3A}" dt="2023-10-27T00:29:24.742" v="10" actId="20577"/>
      <pc:docMkLst>
        <pc:docMk/>
      </pc:docMkLst>
      <pc:sldChg chg="modSp">
        <pc:chgData name="Curtis.Richardson" userId="S::u3201908@uni.canberra.edu.au::5a3d664a-8736-421b-a879-7f578dcad4e8" providerId="AD" clId="Web-{A7B268F8-432E-4C97-9D1F-6F793EEF3B3A}" dt="2023-10-27T00:29:24.742" v="10" actId="20577"/>
        <pc:sldMkLst>
          <pc:docMk/>
          <pc:sldMk cId="445070695" sldId="267"/>
        </pc:sldMkLst>
        <pc:spChg chg="mod">
          <ac:chgData name="Curtis.Richardson" userId="S::u3201908@uni.canberra.edu.au::5a3d664a-8736-421b-a879-7f578dcad4e8" providerId="AD" clId="Web-{A7B268F8-432E-4C97-9D1F-6F793EEF3B3A}" dt="2023-10-27T00:29:24.742" v="10" actId="20577"/>
          <ac:spMkLst>
            <pc:docMk/>
            <pc:sldMk cId="445070695" sldId="267"/>
            <ac:spMk id="3" creationId="{7B943E7C-A74D-4CB3-844B-51917C88C95F}"/>
          </ac:spMkLst>
        </pc:spChg>
      </pc:sldChg>
      <pc:sldChg chg="modSp">
        <pc:chgData name="Curtis.Richardson" userId="S::u3201908@uni.canberra.edu.au::5a3d664a-8736-421b-a879-7f578dcad4e8" providerId="AD" clId="Web-{A7B268F8-432E-4C97-9D1F-6F793EEF3B3A}" dt="2023-10-27T00:28:22.600" v="2" actId="20577"/>
        <pc:sldMkLst>
          <pc:docMk/>
          <pc:sldMk cId="2639983765" sldId="273"/>
        </pc:sldMkLst>
        <pc:spChg chg="mod">
          <ac:chgData name="Curtis.Richardson" userId="S::u3201908@uni.canberra.edu.au::5a3d664a-8736-421b-a879-7f578dcad4e8" providerId="AD" clId="Web-{A7B268F8-432E-4C97-9D1F-6F793EEF3B3A}" dt="2023-10-27T00:28:22.600" v="2" actId="20577"/>
          <ac:spMkLst>
            <pc:docMk/>
            <pc:sldMk cId="2639983765" sldId="273"/>
            <ac:spMk id="7" creationId="{E178654B-08C9-4C41-8BEC-DFB720245862}"/>
          </ac:spMkLst>
        </pc:spChg>
      </pc:sldChg>
      <pc:sldChg chg="modSp">
        <pc:chgData name="Curtis.Richardson" userId="S::u3201908@uni.canberra.edu.au::5a3d664a-8736-421b-a879-7f578dcad4e8" providerId="AD" clId="Web-{A7B268F8-432E-4C97-9D1F-6F793EEF3B3A}" dt="2023-10-27T00:28:46.554" v="4" actId="20577"/>
        <pc:sldMkLst>
          <pc:docMk/>
          <pc:sldMk cId="4255055894" sldId="289"/>
        </pc:sldMkLst>
        <pc:spChg chg="mod">
          <ac:chgData name="Curtis.Richardson" userId="S::u3201908@uni.canberra.edu.au::5a3d664a-8736-421b-a879-7f578dcad4e8" providerId="AD" clId="Web-{A7B268F8-432E-4C97-9D1F-6F793EEF3B3A}" dt="2023-10-27T00:28:46.554" v="4" actId="20577"/>
          <ac:spMkLst>
            <pc:docMk/>
            <pc:sldMk cId="4255055894" sldId="289"/>
            <ac:spMk id="4" creationId="{950677C9-3E42-427F-93B8-526692906471}"/>
          </ac:spMkLst>
        </pc:spChg>
      </pc:sldChg>
      <pc:sldChg chg="modSp">
        <pc:chgData name="Curtis.Richardson" userId="S::u3201908@uni.canberra.edu.au::5a3d664a-8736-421b-a879-7f578dcad4e8" providerId="AD" clId="Web-{A7B268F8-432E-4C97-9D1F-6F793EEF3B3A}" dt="2023-10-27T00:29:08.039" v="8" actId="20577"/>
        <pc:sldMkLst>
          <pc:docMk/>
          <pc:sldMk cId="1600972175" sldId="291"/>
        </pc:sldMkLst>
        <pc:spChg chg="mod">
          <ac:chgData name="Curtis.Richardson" userId="S::u3201908@uni.canberra.edu.au::5a3d664a-8736-421b-a879-7f578dcad4e8" providerId="AD" clId="Web-{A7B268F8-432E-4C97-9D1F-6F793EEF3B3A}" dt="2023-10-27T00:29:08.039" v="8" actId="20577"/>
          <ac:spMkLst>
            <pc:docMk/>
            <pc:sldMk cId="1600972175" sldId="291"/>
            <ac:spMk id="7" creationId="{E178654B-08C9-4C41-8BEC-DFB720245862}"/>
          </ac:spMkLst>
        </pc:spChg>
      </pc:sldChg>
    </pc:docChg>
  </pc:docChgLst>
  <pc:docChgLst>
    <pc:chgData name="Curtis.Richardson" userId="S::u3201908@uni.canberra.edu.au::5a3d664a-8736-421b-a879-7f578dcad4e8" providerId="AD" clId="Web-{E1111DE2-453E-4257-BA32-1F3901AA4E8A}"/>
    <pc:docChg chg="modSld sldOrd">
      <pc:chgData name="Curtis.Richardson" userId="S::u3201908@uni.canberra.edu.au::5a3d664a-8736-421b-a879-7f578dcad4e8" providerId="AD" clId="Web-{E1111DE2-453E-4257-BA32-1F3901AA4E8A}" dt="2023-10-16T05:18:13.005" v="45"/>
      <pc:docMkLst>
        <pc:docMk/>
      </pc:docMkLst>
      <pc:sldChg chg="modSp modNotes">
        <pc:chgData name="Curtis.Richardson" userId="S::u3201908@uni.canberra.edu.au::5a3d664a-8736-421b-a879-7f578dcad4e8" providerId="AD" clId="Web-{E1111DE2-453E-4257-BA32-1F3901AA4E8A}" dt="2023-10-16T05:16:27.986" v="44"/>
        <pc:sldMkLst>
          <pc:docMk/>
          <pc:sldMk cId="2259308896" sldId="256"/>
        </pc:sldMkLst>
        <pc:spChg chg="mod">
          <ac:chgData name="Curtis.Richardson" userId="S::u3201908@uni.canberra.edu.au::5a3d664a-8736-421b-a879-7f578dcad4e8" providerId="AD" clId="Web-{E1111DE2-453E-4257-BA32-1F3901AA4E8A}" dt="2023-10-16T05:15:56.017" v="23" actId="20577"/>
          <ac:spMkLst>
            <pc:docMk/>
            <pc:sldMk cId="2259308896" sldId="256"/>
            <ac:spMk id="2" creationId="{51DF3D98-3C30-4CFC-8643-C81E829C8C25}"/>
          </ac:spMkLst>
        </pc:spChg>
      </pc:sldChg>
      <pc:sldChg chg="ord">
        <pc:chgData name="Curtis.Richardson" userId="S::u3201908@uni.canberra.edu.au::5a3d664a-8736-421b-a879-7f578dcad4e8" providerId="AD" clId="Web-{E1111DE2-453E-4257-BA32-1F3901AA4E8A}" dt="2023-10-16T05:18:13.005" v="45"/>
        <pc:sldMkLst>
          <pc:docMk/>
          <pc:sldMk cId="2107094149" sldId="283"/>
        </pc:sldMkLst>
      </pc:sldChg>
    </pc:docChg>
  </pc:docChgLst>
  <pc:docChgLst>
    <pc:chgData name="Curtis.Richardson" userId="S::u3201908@uni.canberra.edu.au::5a3d664a-8736-421b-a879-7f578dcad4e8" providerId="AD" clId="Web-{D2C110CE-5998-438A-8657-343F74D5D6D3}"/>
    <pc:docChg chg="modSld sldOrd modSection">
      <pc:chgData name="Curtis.Richardson" userId="S::u3201908@uni.canberra.edu.au::5a3d664a-8736-421b-a879-7f578dcad4e8" providerId="AD" clId="Web-{D2C110CE-5998-438A-8657-343F74D5D6D3}" dt="2023-10-16T05:52:19.781" v="343"/>
      <pc:docMkLst>
        <pc:docMk/>
      </pc:docMkLst>
      <pc:sldChg chg="modSp">
        <pc:chgData name="Curtis.Richardson" userId="S::u3201908@uni.canberra.edu.au::5a3d664a-8736-421b-a879-7f578dcad4e8" providerId="AD" clId="Web-{D2C110CE-5998-438A-8657-343F74D5D6D3}" dt="2023-10-16T05:37:37.461" v="252" actId="20577"/>
        <pc:sldMkLst>
          <pc:docMk/>
          <pc:sldMk cId="2259308896" sldId="256"/>
        </pc:sldMkLst>
        <pc:spChg chg="mod">
          <ac:chgData name="Curtis.Richardson" userId="S::u3201908@uni.canberra.edu.au::5a3d664a-8736-421b-a879-7f578dcad4e8" providerId="AD" clId="Web-{D2C110CE-5998-438A-8657-343F74D5D6D3}" dt="2023-10-16T05:37:37.461" v="252" actId="20577"/>
          <ac:spMkLst>
            <pc:docMk/>
            <pc:sldMk cId="2259308896" sldId="256"/>
            <ac:spMk id="2" creationId="{51DF3D98-3C30-4CFC-8643-C81E829C8C25}"/>
          </ac:spMkLst>
        </pc:spChg>
      </pc:sldChg>
      <pc:sldChg chg="modSp">
        <pc:chgData name="Curtis.Richardson" userId="S::u3201908@uni.canberra.edu.au::5a3d664a-8736-421b-a879-7f578dcad4e8" providerId="AD" clId="Web-{D2C110CE-5998-438A-8657-343F74D5D6D3}" dt="2023-10-16T05:29:46.807" v="35" actId="20577"/>
        <pc:sldMkLst>
          <pc:docMk/>
          <pc:sldMk cId="1325608595" sldId="257"/>
        </pc:sldMkLst>
        <pc:spChg chg="mod">
          <ac:chgData name="Curtis.Richardson" userId="S::u3201908@uni.canberra.edu.au::5a3d664a-8736-421b-a879-7f578dcad4e8" providerId="AD" clId="Web-{D2C110CE-5998-438A-8657-343F74D5D6D3}" dt="2023-10-16T05:29:46.807" v="35" actId="20577"/>
          <ac:spMkLst>
            <pc:docMk/>
            <pc:sldMk cId="1325608595" sldId="257"/>
            <ac:spMk id="3" creationId="{22788C46-D0BC-4307-AE55-7601A139E7CB}"/>
          </ac:spMkLst>
        </pc:spChg>
      </pc:sldChg>
      <pc:sldChg chg="ord">
        <pc:chgData name="Curtis.Richardson" userId="S::u3201908@uni.canberra.edu.au::5a3d664a-8736-421b-a879-7f578dcad4e8" providerId="AD" clId="Web-{D2C110CE-5998-438A-8657-343F74D5D6D3}" dt="2023-10-16T05:28:30.665" v="1"/>
        <pc:sldMkLst>
          <pc:docMk/>
          <pc:sldMk cId="2639983765" sldId="273"/>
        </pc:sldMkLst>
      </pc:sldChg>
      <pc:sldChg chg="ord">
        <pc:chgData name="Curtis.Richardson" userId="S::u3201908@uni.canberra.edu.au::5a3d664a-8736-421b-a879-7f578dcad4e8" providerId="AD" clId="Web-{D2C110CE-5998-438A-8657-343F74D5D6D3}" dt="2023-10-16T05:30:46.153" v="36"/>
        <pc:sldMkLst>
          <pc:docMk/>
          <pc:sldMk cId="496144180" sldId="276"/>
        </pc:sldMkLst>
      </pc:sldChg>
      <pc:sldChg chg="addSp modSp modNotes">
        <pc:chgData name="Curtis.Richardson" userId="S::u3201908@uni.canberra.edu.au::5a3d664a-8736-421b-a879-7f578dcad4e8" providerId="AD" clId="Web-{D2C110CE-5998-438A-8657-343F74D5D6D3}" dt="2023-10-16T05:44:57.129" v="323" actId="1076"/>
        <pc:sldMkLst>
          <pc:docMk/>
          <pc:sldMk cId="1102643536" sldId="278"/>
        </pc:sldMkLst>
        <pc:spChg chg="mod">
          <ac:chgData name="Curtis.Richardson" userId="S::u3201908@uni.canberra.edu.au::5a3d664a-8736-421b-a879-7f578dcad4e8" providerId="AD" clId="Web-{D2C110CE-5998-438A-8657-343F74D5D6D3}" dt="2023-10-16T05:40:18.762" v="273" actId="1076"/>
          <ac:spMkLst>
            <pc:docMk/>
            <pc:sldMk cId="1102643536" sldId="278"/>
            <ac:spMk id="34" creationId="{C1C92E27-D550-F44E-8491-927F819E72B8}"/>
          </ac:spMkLst>
        </pc:spChg>
        <pc:spChg chg="mod">
          <ac:chgData name="Curtis.Richardson" userId="S::u3201908@uni.canberra.edu.au::5a3d664a-8736-421b-a879-7f578dcad4e8" providerId="AD" clId="Web-{D2C110CE-5998-438A-8657-343F74D5D6D3}" dt="2023-10-16T05:40:18.762" v="274" actId="1076"/>
          <ac:spMkLst>
            <pc:docMk/>
            <pc:sldMk cId="1102643536" sldId="278"/>
            <ac:spMk id="35" creationId="{7D722C50-45F7-D84B-B216-568F72D66349}"/>
          </ac:spMkLst>
        </pc:spChg>
        <pc:spChg chg="mod">
          <ac:chgData name="Curtis.Richardson" userId="S::u3201908@uni.canberra.edu.au::5a3d664a-8736-421b-a879-7f578dcad4e8" providerId="AD" clId="Web-{D2C110CE-5998-438A-8657-343F74D5D6D3}" dt="2023-10-16T05:43:27.126" v="309" actId="1076"/>
          <ac:spMkLst>
            <pc:docMk/>
            <pc:sldMk cId="1102643536" sldId="278"/>
            <ac:spMk id="36" creationId="{176187A9-3EBE-F64D-AE99-021BB3767F90}"/>
          </ac:spMkLst>
        </pc:spChg>
        <pc:spChg chg="mod">
          <ac:chgData name="Curtis.Richardson" userId="S::u3201908@uni.canberra.edu.au::5a3d664a-8736-421b-a879-7f578dcad4e8" providerId="AD" clId="Web-{D2C110CE-5998-438A-8657-343F74D5D6D3}" dt="2023-10-16T05:43:48.814" v="311" actId="1076"/>
          <ac:spMkLst>
            <pc:docMk/>
            <pc:sldMk cId="1102643536" sldId="278"/>
            <ac:spMk id="37" creationId="{7990731F-95DE-4F44-8EA0-E275CEAFD8A2}"/>
          </ac:spMkLst>
        </pc:spChg>
        <pc:spChg chg="mod">
          <ac:chgData name="Curtis.Richardson" userId="S::u3201908@uni.canberra.edu.au::5a3d664a-8736-421b-a879-7f578dcad4e8" providerId="AD" clId="Web-{D2C110CE-5998-438A-8657-343F74D5D6D3}" dt="2023-10-16T05:42:51.157" v="299" actId="1076"/>
          <ac:spMkLst>
            <pc:docMk/>
            <pc:sldMk cId="1102643536" sldId="278"/>
            <ac:spMk id="38" creationId="{5B19EE51-628F-CA4E-94B0-57E9ACA1446A}"/>
          </ac:spMkLst>
        </pc:spChg>
        <pc:spChg chg="mod">
          <ac:chgData name="Curtis.Richardson" userId="S::u3201908@uni.canberra.edu.au::5a3d664a-8736-421b-a879-7f578dcad4e8" providerId="AD" clId="Web-{D2C110CE-5998-438A-8657-343F74D5D6D3}" dt="2023-10-16T05:43:42.424" v="310" actId="1076"/>
          <ac:spMkLst>
            <pc:docMk/>
            <pc:sldMk cId="1102643536" sldId="278"/>
            <ac:spMk id="39" creationId="{2A6ACC78-74DF-604E-BD14-4BBE7B4EEF5B}"/>
          </ac:spMkLst>
        </pc:spChg>
        <pc:spChg chg="mod">
          <ac:chgData name="Curtis.Richardson" userId="S::u3201908@uni.canberra.edu.au::5a3d664a-8736-421b-a879-7f578dcad4e8" providerId="AD" clId="Web-{D2C110CE-5998-438A-8657-343F74D5D6D3}" dt="2023-10-16T05:44:57.066" v="318" actId="1076"/>
          <ac:spMkLst>
            <pc:docMk/>
            <pc:sldMk cId="1102643536" sldId="278"/>
            <ac:spMk id="48" creationId="{7CF05427-7169-FD4A-FE3B-4055C4C5405B}"/>
          </ac:spMkLst>
        </pc:spChg>
        <pc:spChg chg="mod">
          <ac:chgData name="Curtis.Richardson" userId="S::u3201908@uni.canberra.edu.au::5a3d664a-8736-421b-a879-7f578dcad4e8" providerId="AD" clId="Web-{D2C110CE-5998-438A-8657-343F74D5D6D3}" dt="2023-10-16T05:44:57.082" v="319" actId="1076"/>
          <ac:spMkLst>
            <pc:docMk/>
            <pc:sldMk cId="1102643536" sldId="278"/>
            <ac:spMk id="49" creationId="{B098AD78-1468-1ED3-6FB5-3386B745566B}"/>
          </ac:spMkLst>
        </pc:spChg>
        <pc:spChg chg="mod">
          <ac:chgData name="Curtis.Richardson" userId="S::u3201908@uni.canberra.edu.au::5a3d664a-8736-421b-a879-7f578dcad4e8" providerId="AD" clId="Web-{D2C110CE-5998-438A-8657-343F74D5D6D3}" dt="2023-10-16T05:44:57.098" v="320" actId="1076"/>
          <ac:spMkLst>
            <pc:docMk/>
            <pc:sldMk cId="1102643536" sldId="278"/>
            <ac:spMk id="50" creationId="{F3545503-B0A4-7A49-1B24-C2A91BA5FE28}"/>
          </ac:spMkLst>
        </pc:spChg>
        <pc:spChg chg="mod">
          <ac:chgData name="Curtis.Richardson" userId="S::u3201908@uni.canberra.edu.au::5a3d664a-8736-421b-a879-7f578dcad4e8" providerId="AD" clId="Web-{D2C110CE-5998-438A-8657-343F74D5D6D3}" dt="2023-10-16T05:44:57.098" v="321" actId="1076"/>
          <ac:spMkLst>
            <pc:docMk/>
            <pc:sldMk cId="1102643536" sldId="278"/>
            <ac:spMk id="51" creationId="{286D8E1F-EC18-F02C-102C-669DA7D818F8}"/>
          </ac:spMkLst>
        </pc:spChg>
        <pc:picChg chg="add mod">
          <ac:chgData name="Curtis.Richardson" userId="S::u3201908@uni.canberra.edu.au::5a3d664a-8736-421b-a879-7f578dcad4e8" providerId="AD" clId="Web-{D2C110CE-5998-438A-8657-343F74D5D6D3}" dt="2023-10-16T05:44:57.113" v="322" actId="1076"/>
          <ac:picMkLst>
            <pc:docMk/>
            <pc:sldMk cId="1102643536" sldId="278"/>
            <ac:picMk id="6" creationId="{FBF88D86-6FA2-9961-A309-6830E28BEFBA}"/>
          </ac:picMkLst>
        </pc:picChg>
        <pc:picChg chg="add mod">
          <ac:chgData name="Curtis.Richardson" userId="S::u3201908@uni.canberra.edu.au::5a3d664a-8736-421b-a879-7f578dcad4e8" providerId="AD" clId="Web-{D2C110CE-5998-438A-8657-343F74D5D6D3}" dt="2023-10-16T05:44:57.129" v="323" actId="1076"/>
          <ac:picMkLst>
            <pc:docMk/>
            <pc:sldMk cId="1102643536" sldId="278"/>
            <ac:picMk id="7" creationId="{13AE2494-BC4F-891B-017A-7B66534E2992}"/>
          </ac:picMkLst>
        </pc:picChg>
        <pc:picChg chg="add mod">
          <ac:chgData name="Curtis.Richardson" userId="S::u3201908@uni.canberra.edu.au::5a3d664a-8736-421b-a879-7f578dcad4e8" providerId="AD" clId="Web-{D2C110CE-5998-438A-8657-343F74D5D6D3}" dt="2023-10-16T05:41:53.702" v="287"/>
          <ac:picMkLst>
            <pc:docMk/>
            <pc:sldMk cId="1102643536" sldId="278"/>
            <ac:picMk id="8" creationId="{8CEEC8B7-A13C-0320-9A06-9260AEF4A337}"/>
          </ac:picMkLst>
        </pc:picChg>
        <pc:picChg chg="add mod">
          <ac:chgData name="Curtis.Richardson" userId="S::u3201908@uni.canberra.edu.au::5a3d664a-8736-421b-a879-7f578dcad4e8" providerId="AD" clId="Web-{D2C110CE-5998-438A-8657-343F74D5D6D3}" dt="2023-10-16T05:43:15.235" v="305" actId="1076"/>
          <ac:picMkLst>
            <pc:docMk/>
            <pc:sldMk cId="1102643536" sldId="278"/>
            <ac:picMk id="9" creationId="{4692CA3A-391F-D85A-3076-A4B2973A1DAD}"/>
          </ac:picMkLst>
        </pc:picChg>
        <pc:picChg chg="add mod">
          <ac:chgData name="Curtis.Richardson" userId="S::u3201908@uni.canberra.edu.au::5a3d664a-8736-421b-a879-7f578dcad4e8" providerId="AD" clId="Web-{D2C110CE-5998-438A-8657-343F74D5D6D3}" dt="2023-10-16T05:42:51.188" v="301" actId="1076"/>
          <ac:picMkLst>
            <pc:docMk/>
            <pc:sldMk cId="1102643536" sldId="278"/>
            <ac:picMk id="10" creationId="{05BFCF9F-D026-4DBF-96CF-2E59B0F38A3E}"/>
          </ac:picMkLst>
        </pc:picChg>
      </pc:sldChg>
      <pc:sldChg chg="ord addAnim delAnim modAnim">
        <pc:chgData name="Curtis.Richardson" userId="S::u3201908@uni.canberra.edu.au::5a3d664a-8736-421b-a879-7f578dcad4e8" providerId="AD" clId="Web-{D2C110CE-5998-438A-8657-343F74D5D6D3}" dt="2023-10-16T05:52:19.781" v="343"/>
        <pc:sldMkLst>
          <pc:docMk/>
          <pc:sldMk cId="2107094149" sldId="283"/>
        </pc:sldMkLst>
      </pc:sldChg>
      <pc:sldChg chg="ord">
        <pc:chgData name="Curtis.Richardson" userId="S::u3201908@uni.canberra.edu.au::5a3d664a-8736-421b-a879-7f578dcad4e8" providerId="AD" clId="Web-{D2C110CE-5998-438A-8657-343F74D5D6D3}" dt="2023-10-16T05:28:26.665" v="0"/>
        <pc:sldMkLst>
          <pc:docMk/>
          <pc:sldMk cId="3980004169" sldId="286"/>
        </pc:sldMkLst>
      </pc:sldChg>
      <pc:sldChg chg="modSp">
        <pc:chgData name="Curtis.Richardson" userId="S::u3201908@uni.canberra.edu.au::5a3d664a-8736-421b-a879-7f578dcad4e8" providerId="AD" clId="Web-{D2C110CE-5998-438A-8657-343F74D5D6D3}" dt="2023-10-16T05:34:42.175" v="124" actId="20577"/>
        <pc:sldMkLst>
          <pc:docMk/>
          <pc:sldMk cId="880208661" sldId="287"/>
        </pc:sldMkLst>
        <pc:spChg chg="mod">
          <ac:chgData name="Curtis.Richardson" userId="S::u3201908@uni.canberra.edu.au::5a3d664a-8736-421b-a879-7f578dcad4e8" providerId="AD" clId="Web-{D2C110CE-5998-438A-8657-343F74D5D6D3}" dt="2023-10-16T05:34:42.175" v="124" actId="20577"/>
          <ac:spMkLst>
            <pc:docMk/>
            <pc:sldMk cId="880208661" sldId="287"/>
            <ac:spMk id="11" creationId="{48A12450-9474-8A49-BAEB-20C6F51540D5}"/>
          </ac:spMkLst>
        </pc:spChg>
      </pc:sldChg>
      <pc:sldChg chg="modSp">
        <pc:chgData name="Curtis.Richardson" userId="S::u3201908@uni.canberra.edu.au::5a3d664a-8736-421b-a879-7f578dcad4e8" providerId="AD" clId="Web-{D2C110CE-5998-438A-8657-343F74D5D6D3}" dt="2023-10-16T05:34:18.518" v="120" actId="20577"/>
        <pc:sldMkLst>
          <pc:docMk/>
          <pc:sldMk cId="2576133969" sldId="288"/>
        </pc:sldMkLst>
        <pc:graphicFrameChg chg="modGraphic">
          <ac:chgData name="Curtis.Richardson" userId="S::u3201908@uni.canberra.edu.au::5a3d664a-8736-421b-a879-7f578dcad4e8" providerId="AD" clId="Web-{D2C110CE-5998-438A-8657-343F74D5D6D3}" dt="2023-10-16T05:34:18.518" v="120" actId="20577"/>
          <ac:graphicFrameMkLst>
            <pc:docMk/>
            <pc:sldMk cId="2576133969" sldId="288"/>
            <ac:graphicFrameMk id="6" creationId="{D14715CF-1E28-E09B-0D9A-F79DE54FAB99}"/>
          </ac:graphicFrameMkLst>
        </pc:graphicFrameChg>
      </pc:sldChg>
      <pc:sldChg chg="modSp">
        <pc:chgData name="Curtis.Richardson" userId="S::u3201908@uni.canberra.edu.au::5a3d664a-8736-421b-a879-7f578dcad4e8" providerId="AD" clId="Web-{D2C110CE-5998-438A-8657-343F74D5D6D3}" dt="2023-10-16T05:36:00.114" v="178" actId="20577"/>
        <pc:sldMkLst>
          <pc:docMk/>
          <pc:sldMk cId="3105804923" sldId="293"/>
        </pc:sldMkLst>
        <pc:spChg chg="mod">
          <ac:chgData name="Curtis.Richardson" userId="S::u3201908@uni.canberra.edu.au::5a3d664a-8736-421b-a879-7f578dcad4e8" providerId="AD" clId="Web-{D2C110CE-5998-438A-8657-343F74D5D6D3}" dt="2023-10-16T05:36:00.114" v="178" actId="20577"/>
          <ac:spMkLst>
            <pc:docMk/>
            <pc:sldMk cId="3105804923" sldId="293"/>
            <ac:spMk id="23" creationId="{63520EF2-F970-9413-3201-5F8599F01594}"/>
          </ac:spMkLst>
        </pc:spChg>
      </pc:sldChg>
    </pc:docChg>
  </pc:docChgLst>
  <pc:docChgLst>
    <pc:chgData name="Curtis.Richardson" userId="S::u3201908@uni.canberra.edu.au::5a3d664a-8736-421b-a879-7f578dcad4e8" providerId="AD" clId="Web-{460B9301-B662-4821-BD05-010F2C8DF772}"/>
    <pc:docChg chg="modSld sldOrd addSection delSection">
      <pc:chgData name="Curtis.Richardson" userId="S::u3201908@uni.canberra.edu.au::5a3d664a-8736-421b-a879-7f578dcad4e8" providerId="AD" clId="Web-{460B9301-B662-4821-BD05-010F2C8DF772}" dt="2023-10-09T04:55:36.539" v="885"/>
      <pc:docMkLst>
        <pc:docMk/>
      </pc:docMkLst>
      <pc:sldChg chg="ord">
        <pc:chgData name="Curtis.Richardson" userId="S::u3201908@uni.canberra.edu.au::5a3d664a-8736-421b-a879-7f578dcad4e8" providerId="AD" clId="Web-{460B9301-B662-4821-BD05-010F2C8DF772}" dt="2023-10-09T04:33:01.470" v="51"/>
        <pc:sldMkLst>
          <pc:docMk/>
          <pc:sldMk cId="1325608595" sldId="257"/>
        </pc:sldMkLst>
      </pc:sldChg>
      <pc:sldChg chg="mod ord modShow">
        <pc:chgData name="Curtis.Richardson" userId="S::u3201908@uni.canberra.edu.au::5a3d664a-8736-421b-a879-7f578dcad4e8" providerId="AD" clId="Web-{460B9301-B662-4821-BD05-010F2C8DF772}" dt="2023-10-09T04:34:20.597" v="52"/>
        <pc:sldMkLst>
          <pc:docMk/>
          <pc:sldMk cId="2721508595" sldId="266"/>
        </pc:sldMkLst>
      </pc:sldChg>
      <pc:sldChg chg="modSp">
        <pc:chgData name="Curtis.Richardson" userId="S::u3201908@uni.canberra.edu.au::5a3d664a-8736-421b-a879-7f578dcad4e8" providerId="AD" clId="Web-{460B9301-B662-4821-BD05-010F2C8DF772}" dt="2023-10-09T04:13:03.690" v="27" actId="20577"/>
        <pc:sldMkLst>
          <pc:docMk/>
          <pc:sldMk cId="2639983765" sldId="273"/>
        </pc:sldMkLst>
        <pc:spChg chg="mod">
          <ac:chgData name="Curtis.Richardson" userId="S::u3201908@uni.canberra.edu.au::5a3d664a-8736-421b-a879-7f578dcad4e8" providerId="AD" clId="Web-{460B9301-B662-4821-BD05-010F2C8DF772}" dt="2023-10-09T04:13:03.690" v="27" actId="20577"/>
          <ac:spMkLst>
            <pc:docMk/>
            <pc:sldMk cId="2639983765" sldId="273"/>
            <ac:spMk id="7" creationId="{E178654B-08C9-4C41-8BEC-DFB720245862}"/>
          </ac:spMkLst>
        </pc:spChg>
      </pc:sldChg>
      <pc:sldChg chg="modSp">
        <pc:chgData name="Curtis.Richardson" userId="S::u3201908@uni.canberra.edu.au::5a3d664a-8736-421b-a879-7f578dcad4e8" providerId="AD" clId="Web-{460B9301-B662-4821-BD05-010F2C8DF772}" dt="2023-10-09T04:10:03.389" v="3" actId="1076"/>
        <pc:sldMkLst>
          <pc:docMk/>
          <pc:sldMk cId="2689543258" sldId="277"/>
        </pc:sldMkLst>
        <pc:spChg chg="mod">
          <ac:chgData name="Curtis.Richardson" userId="S::u3201908@uni.canberra.edu.au::5a3d664a-8736-421b-a879-7f578dcad4e8" providerId="AD" clId="Web-{460B9301-B662-4821-BD05-010F2C8DF772}" dt="2023-10-09T04:10:03.389" v="3" actId="1076"/>
          <ac:spMkLst>
            <pc:docMk/>
            <pc:sldMk cId="2689543258" sldId="277"/>
            <ac:spMk id="63" creationId="{2B1A36DE-AA6D-B664-CCC1-F154D6484119}"/>
          </ac:spMkLst>
        </pc:spChg>
      </pc:sldChg>
      <pc:sldChg chg="ord">
        <pc:chgData name="Curtis.Richardson" userId="S::u3201908@uni.canberra.edu.au::5a3d664a-8736-421b-a879-7f578dcad4e8" providerId="AD" clId="Web-{460B9301-B662-4821-BD05-010F2C8DF772}" dt="2023-10-09T04:51:45.048" v="714"/>
        <pc:sldMkLst>
          <pc:docMk/>
          <pc:sldMk cId="72899556" sldId="281"/>
        </pc:sldMkLst>
      </pc:sldChg>
      <pc:sldChg chg="modSp">
        <pc:chgData name="Curtis.Richardson" userId="S::u3201908@uni.canberra.edu.au::5a3d664a-8736-421b-a879-7f578dcad4e8" providerId="AD" clId="Web-{460B9301-B662-4821-BD05-010F2C8DF772}" dt="2023-10-09T04:11:21.438" v="15" actId="1076"/>
        <pc:sldMkLst>
          <pc:docMk/>
          <pc:sldMk cId="2169961402" sldId="285"/>
        </pc:sldMkLst>
        <pc:spChg chg="mod">
          <ac:chgData name="Curtis.Richardson" userId="S::u3201908@uni.canberra.edu.au::5a3d664a-8736-421b-a879-7f578dcad4e8" providerId="AD" clId="Web-{460B9301-B662-4821-BD05-010F2C8DF772}" dt="2023-10-09T04:11:14.672" v="13" actId="1076"/>
          <ac:spMkLst>
            <pc:docMk/>
            <pc:sldMk cId="2169961402" sldId="285"/>
            <ac:spMk id="10" creationId="{028B0E6F-20B5-B58A-313C-BDABC1445BC6}"/>
          </ac:spMkLst>
        </pc:spChg>
        <pc:spChg chg="mod">
          <ac:chgData name="Curtis.Richardson" userId="S::u3201908@uni.canberra.edu.au::5a3d664a-8736-421b-a879-7f578dcad4e8" providerId="AD" clId="Web-{460B9301-B662-4821-BD05-010F2C8DF772}" dt="2023-10-09T04:11:21.438" v="15" actId="1076"/>
          <ac:spMkLst>
            <pc:docMk/>
            <pc:sldMk cId="2169961402" sldId="285"/>
            <ac:spMk id="63" creationId="{2B1A36DE-AA6D-B664-CCC1-F154D6484119}"/>
          </ac:spMkLst>
        </pc:spChg>
        <pc:picChg chg="mod">
          <ac:chgData name="Curtis.Richardson" userId="S::u3201908@uni.canberra.edu.au::5a3d664a-8736-421b-a879-7f578dcad4e8" providerId="AD" clId="Web-{460B9301-B662-4821-BD05-010F2C8DF772}" dt="2023-10-09T04:11:18.500" v="14" actId="1076"/>
          <ac:picMkLst>
            <pc:docMk/>
            <pc:sldMk cId="2169961402" sldId="285"/>
            <ac:picMk id="62" creationId="{89FCD785-6171-D046-CB99-27D55BA4BF60}"/>
          </ac:picMkLst>
        </pc:picChg>
      </pc:sldChg>
      <pc:sldChg chg="modSp modNotes">
        <pc:chgData name="Curtis.Richardson" userId="S::u3201908@uni.canberra.edu.au::5a3d664a-8736-421b-a879-7f578dcad4e8" providerId="AD" clId="Web-{460B9301-B662-4821-BD05-010F2C8DF772}" dt="2023-10-09T04:51:11.125" v="711"/>
        <pc:sldMkLst>
          <pc:docMk/>
          <pc:sldMk cId="880208661" sldId="287"/>
        </pc:sldMkLst>
        <pc:spChg chg="mod">
          <ac:chgData name="Curtis.Richardson" userId="S::u3201908@uni.canberra.edu.au::5a3d664a-8736-421b-a879-7f578dcad4e8" providerId="AD" clId="Web-{460B9301-B662-4821-BD05-010F2C8DF772}" dt="2023-10-09T04:43:21.519" v="229" actId="20577"/>
          <ac:spMkLst>
            <pc:docMk/>
            <pc:sldMk cId="880208661" sldId="287"/>
            <ac:spMk id="4" creationId="{9B9ED227-95A7-4B08-91FE-5E0EF0D41D20}"/>
          </ac:spMkLst>
        </pc:spChg>
        <pc:spChg chg="mod">
          <ac:chgData name="Curtis.Richardson" userId="S::u3201908@uni.canberra.edu.au::5a3d664a-8736-421b-a879-7f578dcad4e8" providerId="AD" clId="Web-{460B9301-B662-4821-BD05-010F2C8DF772}" dt="2023-10-09T04:46:55.728" v="323" actId="20577"/>
          <ac:spMkLst>
            <pc:docMk/>
            <pc:sldMk cId="880208661" sldId="287"/>
            <ac:spMk id="5" creationId="{9C2ECAAA-1E9C-4845-8EA9-E11A76F08150}"/>
          </ac:spMkLst>
        </pc:spChg>
        <pc:spChg chg="mod">
          <ac:chgData name="Curtis.Richardson" userId="S::u3201908@uni.canberra.edu.au::5a3d664a-8736-421b-a879-7f578dcad4e8" providerId="AD" clId="Web-{460B9301-B662-4821-BD05-010F2C8DF772}" dt="2023-10-09T04:36:43.398" v="79" actId="20577"/>
          <ac:spMkLst>
            <pc:docMk/>
            <pc:sldMk cId="880208661" sldId="287"/>
            <ac:spMk id="9" creationId="{472FA7B1-CD7F-3646-B44C-91A107A0CBEE}"/>
          </ac:spMkLst>
        </pc:spChg>
        <pc:spChg chg="mod">
          <ac:chgData name="Curtis.Richardson" userId="S::u3201908@uni.canberra.edu.au::5a3d664a-8736-421b-a879-7f578dcad4e8" providerId="AD" clId="Web-{460B9301-B662-4821-BD05-010F2C8DF772}" dt="2023-10-09T04:46:21.727" v="289" actId="20577"/>
          <ac:spMkLst>
            <pc:docMk/>
            <pc:sldMk cId="880208661" sldId="287"/>
            <ac:spMk id="10" creationId="{585697B7-EBBB-0E4B-AA02-0D3F94821C6E}"/>
          </ac:spMkLst>
        </pc:spChg>
        <pc:spChg chg="mod">
          <ac:chgData name="Curtis.Richardson" userId="S::u3201908@uni.canberra.edu.au::5a3d664a-8736-421b-a879-7f578dcad4e8" providerId="AD" clId="Web-{460B9301-B662-4821-BD05-010F2C8DF772}" dt="2023-10-09T04:45:54.242" v="288" actId="20577"/>
          <ac:spMkLst>
            <pc:docMk/>
            <pc:sldMk cId="880208661" sldId="287"/>
            <ac:spMk id="11" creationId="{48A12450-9474-8A49-BAEB-20C6F51540D5}"/>
          </ac:spMkLst>
        </pc:spChg>
        <pc:spChg chg="mod">
          <ac:chgData name="Curtis.Richardson" userId="S::u3201908@uni.canberra.edu.au::5a3d664a-8736-421b-a879-7f578dcad4e8" providerId="AD" clId="Web-{460B9301-B662-4821-BD05-010F2C8DF772}" dt="2023-10-09T04:49:38.107" v="517" actId="20577"/>
          <ac:spMkLst>
            <pc:docMk/>
            <pc:sldMk cId="880208661" sldId="287"/>
            <ac:spMk id="13" creationId="{EB1FFBC5-1733-5E4A-BF11-2C157D9917CC}"/>
          </ac:spMkLst>
        </pc:spChg>
      </pc:sldChg>
      <pc:sldChg chg="modSp ord modNotes">
        <pc:chgData name="Curtis.Richardson" userId="S::u3201908@uni.canberra.edu.au::5a3d664a-8736-421b-a879-7f578dcad4e8" providerId="AD" clId="Web-{460B9301-B662-4821-BD05-010F2C8DF772}" dt="2023-10-09T04:55:36.539" v="885"/>
        <pc:sldMkLst>
          <pc:docMk/>
          <pc:sldMk cId="4255055894" sldId="289"/>
        </pc:sldMkLst>
        <pc:spChg chg="mod">
          <ac:chgData name="Curtis.Richardson" userId="S::u3201908@uni.canberra.edu.au::5a3d664a-8736-421b-a879-7f578dcad4e8" providerId="AD" clId="Web-{460B9301-B662-4821-BD05-010F2C8DF772}" dt="2023-10-09T04:53:21.020" v="786" actId="20577"/>
          <ac:spMkLst>
            <pc:docMk/>
            <pc:sldMk cId="4255055894" sldId="289"/>
            <ac:spMk id="3" creationId="{EFB90AB4-D228-4548-B072-726498212362}"/>
          </ac:spMkLst>
        </pc:spChg>
        <pc:spChg chg="mod">
          <ac:chgData name="Curtis.Richardson" userId="S::u3201908@uni.canberra.edu.au::5a3d664a-8736-421b-a879-7f578dcad4e8" providerId="AD" clId="Web-{460B9301-B662-4821-BD05-010F2C8DF772}" dt="2023-10-09T04:55:03.023" v="882" actId="20577"/>
          <ac:spMkLst>
            <pc:docMk/>
            <pc:sldMk cId="4255055894" sldId="289"/>
            <ac:spMk id="4" creationId="{950677C9-3E42-427F-93B8-526692906471}"/>
          </ac:spMkLst>
        </pc:spChg>
        <pc:spChg chg="mod">
          <ac:chgData name="Curtis.Richardson" userId="S::u3201908@uni.canberra.edu.au::5a3d664a-8736-421b-a879-7f578dcad4e8" providerId="AD" clId="Web-{460B9301-B662-4821-BD05-010F2C8DF772}" dt="2023-10-09T04:54:42.756" v="873" actId="20577"/>
          <ac:spMkLst>
            <pc:docMk/>
            <pc:sldMk cId="4255055894" sldId="289"/>
            <ac:spMk id="5" creationId="{BDB9D020-1E25-453D-83DF-1420ACD3968D}"/>
          </ac:spMkLst>
        </pc:spChg>
        <pc:spChg chg="mod">
          <ac:chgData name="Curtis.Richardson" userId="S::u3201908@uni.canberra.edu.au::5a3d664a-8736-421b-a879-7f578dcad4e8" providerId="AD" clId="Web-{460B9301-B662-4821-BD05-010F2C8DF772}" dt="2023-10-09T04:55:07.679" v="884" actId="20577"/>
          <ac:spMkLst>
            <pc:docMk/>
            <pc:sldMk cId="4255055894" sldId="289"/>
            <ac:spMk id="6" creationId="{F5018B6D-E395-49AD-92AD-AD69E3AB40C3}"/>
          </ac:spMkLst>
        </pc:spChg>
      </pc:sldChg>
      <pc:sldChg chg="modSp ord">
        <pc:chgData name="Curtis.Richardson" userId="S::u3201908@uni.canberra.edu.au::5a3d664a-8736-421b-a879-7f578dcad4e8" providerId="AD" clId="Web-{460B9301-B662-4821-BD05-010F2C8DF772}" dt="2023-10-09T04:14:02.832" v="31"/>
        <pc:sldMkLst>
          <pc:docMk/>
          <pc:sldMk cId="1600972175" sldId="291"/>
        </pc:sldMkLst>
        <pc:spChg chg="mod">
          <ac:chgData name="Curtis.Richardson" userId="S::u3201908@uni.canberra.edu.au::5a3d664a-8736-421b-a879-7f578dcad4e8" providerId="AD" clId="Web-{460B9301-B662-4821-BD05-010F2C8DF772}" dt="2023-10-09T04:12:55.487" v="19" actId="20577"/>
          <ac:spMkLst>
            <pc:docMk/>
            <pc:sldMk cId="1600972175" sldId="291"/>
            <ac:spMk id="7" creationId="{E178654B-08C9-4C41-8BEC-DFB720245862}"/>
          </ac:spMkLst>
        </pc:spChg>
      </pc:sldChg>
      <pc:sldChg chg="modSp ord">
        <pc:chgData name="Curtis.Richardson" userId="S::u3201908@uni.canberra.edu.au::5a3d664a-8736-421b-a879-7f578dcad4e8" providerId="AD" clId="Web-{460B9301-B662-4821-BD05-010F2C8DF772}" dt="2023-10-09T04:32:43.220" v="50" actId="20577"/>
        <pc:sldMkLst>
          <pc:docMk/>
          <pc:sldMk cId="3105804923" sldId="293"/>
        </pc:sldMkLst>
        <pc:spChg chg="mod">
          <ac:chgData name="Curtis.Richardson" userId="S::u3201908@uni.canberra.edu.au::5a3d664a-8736-421b-a879-7f578dcad4e8" providerId="AD" clId="Web-{460B9301-B662-4821-BD05-010F2C8DF772}" dt="2023-10-09T04:32:43.220" v="50" actId="20577"/>
          <ac:spMkLst>
            <pc:docMk/>
            <pc:sldMk cId="3105804923" sldId="293"/>
            <ac:spMk id="23" creationId="{63520EF2-F970-9413-3201-5F8599F01594}"/>
          </ac:spMkLst>
        </pc:spChg>
      </pc:sldChg>
    </pc:docChg>
  </pc:docChgLst>
  <pc:docChgLst>
    <pc:chgData name="Curtis.Richardson" userId="S::u3201908@uni.canberra.edu.au::5a3d664a-8736-421b-a879-7f578dcad4e8" providerId="AD" clId="Web-{78F57496-A4F2-40FD-9BC3-2818FD0BBE5D}"/>
    <pc:docChg chg="delSld modSld sldOrd modSection">
      <pc:chgData name="Curtis.Richardson" userId="S::u3201908@uni.canberra.edu.au::5a3d664a-8736-421b-a879-7f578dcad4e8" providerId="AD" clId="Web-{78F57496-A4F2-40FD-9BC3-2818FD0BBE5D}" dt="2023-10-21T00:21:08.952" v="101" actId="1076"/>
      <pc:docMkLst>
        <pc:docMk/>
      </pc:docMkLst>
      <pc:sldChg chg="modSp">
        <pc:chgData name="Curtis.Richardson" userId="S::u3201908@uni.canberra.edu.au::5a3d664a-8736-421b-a879-7f578dcad4e8" providerId="AD" clId="Web-{78F57496-A4F2-40FD-9BC3-2818FD0BBE5D}" dt="2023-10-21T00:20:18.139" v="91" actId="20577"/>
        <pc:sldMkLst>
          <pc:docMk/>
          <pc:sldMk cId="2563119616" sldId="265"/>
        </pc:sldMkLst>
        <pc:spChg chg="mod">
          <ac:chgData name="Curtis.Richardson" userId="S::u3201908@uni.canberra.edu.au::5a3d664a-8736-421b-a879-7f578dcad4e8" providerId="AD" clId="Web-{78F57496-A4F2-40FD-9BC3-2818FD0BBE5D}" dt="2023-10-21T00:20:18.139" v="91" actId="20577"/>
          <ac:spMkLst>
            <pc:docMk/>
            <pc:sldMk cId="2563119616" sldId="265"/>
            <ac:spMk id="5" creationId="{BDB9D020-1E25-453D-83DF-1420ACD3968D}"/>
          </ac:spMkLst>
        </pc:spChg>
      </pc:sldChg>
      <pc:sldChg chg="del">
        <pc:chgData name="Curtis.Richardson" userId="S::u3201908@uni.canberra.edu.au::5a3d664a-8736-421b-a879-7f578dcad4e8" providerId="AD" clId="Web-{78F57496-A4F2-40FD-9BC3-2818FD0BBE5D}" dt="2023-10-21T00:08:01.346" v="30"/>
        <pc:sldMkLst>
          <pc:docMk/>
          <pc:sldMk cId="2721508595" sldId="266"/>
        </pc:sldMkLst>
      </pc:sldChg>
      <pc:sldChg chg="ord">
        <pc:chgData name="Curtis.Richardson" userId="S::u3201908@uni.canberra.edu.au::5a3d664a-8736-421b-a879-7f578dcad4e8" providerId="AD" clId="Web-{78F57496-A4F2-40FD-9BC3-2818FD0BBE5D}" dt="2023-10-21T00:07:41.221" v="29"/>
        <pc:sldMkLst>
          <pc:docMk/>
          <pc:sldMk cId="72899556" sldId="281"/>
        </pc:sldMkLst>
      </pc:sldChg>
      <pc:sldChg chg="modSp">
        <pc:chgData name="Curtis.Richardson" userId="S::u3201908@uni.canberra.edu.au::5a3d664a-8736-421b-a879-7f578dcad4e8" providerId="AD" clId="Web-{78F57496-A4F2-40FD-9BC3-2818FD0BBE5D}" dt="2023-10-21T00:20:46.686" v="100" actId="20577"/>
        <pc:sldMkLst>
          <pc:docMk/>
          <pc:sldMk cId="1798887225" sldId="284"/>
        </pc:sldMkLst>
        <pc:graphicFrameChg chg="modGraphic">
          <ac:chgData name="Curtis.Richardson" userId="S::u3201908@uni.canberra.edu.au::5a3d664a-8736-421b-a879-7f578dcad4e8" providerId="AD" clId="Web-{78F57496-A4F2-40FD-9BC3-2818FD0BBE5D}" dt="2023-10-21T00:20:46.686" v="100" actId="20577"/>
          <ac:graphicFrameMkLst>
            <pc:docMk/>
            <pc:sldMk cId="1798887225" sldId="284"/>
            <ac:graphicFrameMk id="6" creationId="{D14715CF-1E28-E09B-0D9A-F79DE54FAB99}"/>
          </ac:graphicFrameMkLst>
        </pc:graphicFrameChg>
      </pc:sldChg>
      <pc:sldChg chg="modSp">
        <pc:chgData name="Curtis.Richardson" userId="S::u3201908@uni.canberra.edu.au::5a3d664a-8736-421b-a879-7f578dcad4e8" providerId="AD" clId="Web-{78F57496-A4F2-40FD-9BC3-2818FD0BBE5D}" dt="2023-10-21T00:21:08.952" v="101" actId="1076"/>
        <pc:sldMkLst>
          <pc:docMk/>
          <pc:sldMk cId="2576133969" sldId="288"/>
        </pc:sldMkLst>
        <pc:graphicFrameChg chg="mod">
          <ac:chgData name="Curtis.Richardson" userId="S::u3201908@uni.canberra.edu.au::5a3d664a-8736-421b-a879-7f578dcad4e8" providerId="AD" clId="Web-{78F57496-A4F2-40FD-9BC3-2818FD0BBE5D}" dt="2023-10-21T00:21:08.952" v="101" actId="1076"/>
          <ac:graphicFrameMkLst>
            <pc:docMk/>
            <pc:sldMk cId="2576133969" sldId="288"/>
            <ac:graphicFrameMk id="6" creationId="{D14715CF-1E28-E09B-0D9A-F79DE54FAB99}"/>
          </ac:graphicFrameMkLst>
        </pc:graphicFrameChg>
      </pc:sldChg>
      <pc:sldChg chg="modSp">
        <pc:chgData name="Curtis.Richardson" userId="S::u3201908@uni.canberra.edu.au::5a3d664a-8736-421b-a879-7f578dcad4e8" providerId="AD" clId="Web-{78F57496-A4F2-40FD-9BC3-2818FD0BBE5D}" dt="2023-10-21T00:16:30.225" v="64" actId="20577"/>
        <pc:sldMkLst>
          <pc:docMk/>
          <pc:sldMk cId="4255055894" sldId="289"/>
        </pc:sldMkLst>
        <pc:spChg chg="mod">
          <ac:chgData name="Curtis.Richardson" userId="S::u3201908@uni.canberra.edu.au::5a3d664a-8736-421b-a879-7f578dcad4e8" providerId="AD" clId="Web-{78F57496-A4F2-40FD-9BC3-2818FD0BBE5D}" dt="2023-10-21T00:16:30.225" v="64" actId="20577"/>
          <ac:spMkLst>
            <pc:docMk/>
            <pc:sldMk cId="4255055894" sldId="289"/>
            <ac:spMk id="4" creationId="{950677C9-3E42-427F-93B8-526692906471}"/>
          </ac:spMkLst>
        </pc:spChg>
        <pc:spChg chg="mod">
          <ac:chgData name="Curtis.Richardson" userId="S::u3201908@uni.canberra.edu.au::5a3d664a-8736-421b-a879-7f578dcad4e8" providerId="AD" clId="Web-{78F57496-A4F2-40FD-9BC3-2818FD0BBE5D}" dt="2023-10-21T00:16:22.053" v="60" actId="20577"/>
          <ac:spMkLst>
            <pc:docMk/>
            <pc:sldMk cId="4255055894" sldId="289"/>
            <ac:spMk id="5" creationId="{BDB9D020-1E25-453D-83DF-1420ACD3968D}"/>
          </ac:spMkLst>
        </pc:spChg>
      </pc:sldChg>
      <pc:sldChg chg="ord">
        <pc:chgData name="Curtis.Richardson" userId="S::u3201908@uni.canberra.edu.au::5a3d664a-8736-421b-a879-7f578dcad4e8" providerId="AD" clId="Web-{78F57496-A4F2-40FD-9BC3-2818FD0BBE5D}" dt="2023-10-21T00:18:03.368" v="65"/>
        <pc:sldMkLst>
          <pc:docMk/>
          <pc:sldMk cId="3105804923" sldId="293"/>
        </pc:sldMkLst>
      </pc:sldChg>
    </pc:docChg>
  </pc:docChgLst>
  <pc:docChgLst>
    <pc:chgData name="Curtis.Richardson" userId="S::u3201908@uni.canberra.edu.au::5a3d664a-8736-421b-a879-7f578dcad4e8" providerId="AD" clId="Web-{68957A6E-7B54-4D66-A2FE-EB3D38F138C1}"/>
    <pc:docChg chg="modSld">
      <pc:chgData name="Curtis.Richardson" userId="S::u3201908@uni.canberra.edu.au::5a3d664a-8736-421b-a879-7f578dcad4e8" providerId="AD" clId="Web-{68957A6E-7B54-4D66-A2FE-EB3D38F138C1}" dt="2023-10-27T03:51:28.974" v="22" actId="20577"/>
      <pc:docMkLst>
        <pc:docMk/>
      </pc:docMkLst>
      <pc:sldChg chg="modSp">
        <pc:chgData name="Curtis.Richardson" userId="S::u3201908@uni.canberra.edu.au::5a3d664a-8736-421b-a879-7f578dcad4e8" providerId="AD" clId="Web-{68957A6E-7B54-4D66-A2FE-EB3D38F138C1}" dt="2023-10-27T03:51:28.974" v="22" actId="20577"/>
        <pc:sldMkLst>
          <pc:docMk/>
          <pc:sldMk cId="4255055894" sldId="289"/>
        </pc:sldMkLst>
        <pc:spChg chg="mod">
          <ac:chgData name="Curtis.Richardson" userId="S::u3201908@uni.canberra.edu.au::5a3d664a-8736-421b-a879-7f578dcad4e8" providerId="AD" clId="Web-{68957A6E-7B54-4D66-A2FE-EB3D38F138C1}" dt="2023-10-27T03:51:28.974" v="22" actId="20577"/>
          <ac:spMkLst>
            <pc:docMk/>
            <pc:sldMk cId="4255055894" sldId="289"/>
            <ac:spMk id="4" creationId="{950677C9-3E42-427F-93B8-526692906471}"/>
          </ac:spMkLst>
        </pc:spChg>
      </pc:sldChg>
    </pc:docChg>
  </pc:docChgLst>
  <pc:docChgLst>
    <pc:chgData name="Curtis.Richardson" userId="S::u3201908@uni.canberra.edu.au::5a3d664a-8736-421b-a879-7f578dcad4e8" providerId="AD" clId="Web-{2B3AC9E3-50E4-4C57-8573-6348C90DE6E0}"/>
    <pc:docChg chg="modSld">
      <pc:chgData name="Curtis.Richardson" userId="S::u3201908@uni.canberra.edu.au::5a3d664a-8736-421b-a879-7f578dcad4e8" providerId="AD" clId="Web-{2B3AC9E3-50E4-4C57-8573-6348C90DE6E0}" dt="2023-10-09T00:36:10.254" v="1" actId="20577"/>
      <pc:docMkLst>
        <pc:docMk/>
      </pc:docMkLst>
      <pc:sldChg chg="modSp">
        <pc:chgData name="Curtis.Richardson" userId="S::u3201908@uni.canberra.edu.au::5a3d664a-8736-421b-a879-7f578dcad4e8" providerId="AD" clId="Web-{2B3AC9E3-50E4-4C57-8573-6348C90DE6E0}" dt="2023-10-09T00:36:10.254" v="1" actId="20577"/>
        <pc:sldMkLst>
          <pc:docMk/>
          <pc:sldMk cId="1102643536" sldId="278"/>
        </pc:sldMkLst>
        <pc:spChg chg="mod">
          <ac:chgData name="Curtis.Richardson" userId="S::u3201908@uni.canberra.edu.au::5a3d664a-8736-421b-a879-7f578dcad4e8" providerId="AD" clId="Web-{2B3AC9E3-50E4-4C57-8573-6348C90DE6E0}" dt="2023-10-09T00:36:10.254" v="1" actId="20577"/>
          <ac:spMkLst>
            <pc:docMk/>
            <pc:sldMk cId="1102643536" sldId="278"/>
            <ac:spMk id="37" creationId="{7990731F-95DE-4F44-8EA0-E275CEAFD8A2}"/>
          </ac:spMkLst>
        </pc:spChg>
      </pc:sldChg>
    </pc:docChg>
  </pc:docChgLst>
  <pc:docChgLst>
    <pc:chgData name="Curtis.Richardson" userId="S::u3201908@uni.canberra.edu.au::5a3d664a-8736-421b-a879-7f578dcad4e8" providerId="AD" clId="Web-{9E4E769F-5503-46CD-A5A9-E6AD48AF3775}"/>
    <pc:docChg chg="modSld sldOrd">
      <pc:chgData name="Curtis.Richardson" userId="S::u3201908@uni.canberra.edu.au::5a3d664a-8736-421b-a879-7f578dcad4e8" providerId="AD" clId="Web-{9E4E769F-5503-46CD-A5A9-E6AD48AF3775}" dt="2023-10-09T03:50:13.726" v="678"/>
      <pc:docMkLst>
        <pc:docMk/>
      </pc:docMkLst>
      <pc:sldChg chg="ord">
        <pc:chgData name="Curtis.Richardson" userId="S::u3201908@uni.canberra.edu.au::5a3d664a-8736-421b-a879-7f578dcad4e8" providerId="AD" clId="Web-{9E4E769F-5503-46CD-A5A9-E6AD48AF3775}" dt="2023-10-09T03:50:00.725" v="677"/>
        <pc:sldMkLst>
          <pc:docMk/>
          <pc:sldMk cId="2563119616" sldId="265"/>
        </pc:sldMkLst>
      </pc:sldChg>
      <pc:sldChg chg="delSp modSp">
        <pc:chgData name="Curtis.Richardson" userId="S::u3201908@uni.canberra.edu.au::5a3d664a-8736-421b-a879-7f578dcad4e8" providerId="AD" clId="Web-{9E4E769F-5503-46CD-A5A9-E6AD48AF3775}" dt="2023-10-09T03:49:10.943" v="666" actId="20577"/>
        <pc:sldMkLst>
          <pc:docMk/>
          <pc:sldMk cId="2068641284" sldId="279"/>
        </pc:sldMkLst>
        <pc:spChg chg="del">
          <ac:chgData name="Curtis.Richardson" userId="S::u3201908@uni.canberra.edu.au::5a3d664a-8736-421b-a879-7f578dcad4e8" providerId="AD" clId="Web-{9E4E769F-5503-46CD-A5A9-E6AD48AF3775}" dt="2023-10-09T03:46:06.001" v="541"/>
          <ac:spMkLst>
            <pc:docMk/>
            <pc:sldMk cId="2068641284" sldId="279"/>
            <ac:spMk id="7" creationId="{3DF711C5-0717-962D-76F3-0A8766B7911A}"/>
          </ac:spMkLst>
        </pc:spChg>
        <pc:spChg chg="mod">
          <ac:chgData name="Curtis.Richardson" userId="S::u3201908@uni.canberra.edu.au::5a3d664a-8736-421b-a879-7f578dcad4e8" providerId="AD" clId="Web-{9E4E769F-5503-46CD-A5A9-E6AD48AF3775}" dt="2023-10-09T03:49:10.943" v="666" actId="20577"/>
          <ac:spMkLst>
            <pc:docMk/>
            <pc:sldMk cId="2068641284" sldId="279"/>
            <ac:spMk id="9" creationId="{13F4D941-B97F-B00C-76DB-691046CF9E0A}"/>
          </ac:spMkLst>
        </pc:spChg>
      </pc:sldChg>
      <pc:sldChg chg="ord">
        <pc:chgData name="Curtis.Richardson" userId="S::u3201908@uni.canberra.edu.au::5a3d664a-8736-421b-a879-7f578dcad4e8" providerId="AD" clId="Web-{9E4E769F-5503-46CD-A5A9-E6AD48AF3775}" dt="2023-10-09T03:50:13.726" v="678"/>
        <pc:sldMkLst>
          <pc:docMk/>
          <pc:sldMk cId="2852717937" sldId="282"/>
        </pc:sldMkLst>
      </pc:sldChg>
      <pc:sldChg chg="modNotes">
        <pc:chgData name="Curtis.Richardson" userId="S::u3201908@uni.canberra.edu.au::5a3d664a-8736-421b-a879-7f578dcad4e8" providerId="AD" clId="Web-{9E4E769F-5503-46CD-A5A9-E6AD48AF3775}" dt="2023-10-09T03:49:56.835" v="676"/>
        <pc:sldMkLst>
          <pc:docMk/>
          <pc:sldMk cId="2107094149" sldId="283"/>
        </pc:sldMkLst>
      </pc:sldChg>
      <pc:sldChg chg="modSp">
        <pc:chgData name="Curtis.Richardson" userId="S::u3201908@uni.canberra.edu.au::5a3d664a-8736-421b-a879-7f578dcad4e8" providerId="AD" clId="Web-{9E4E769F-5503-46CD-A5A9-E6AD48AF3775}" dt="2023-10-09T03:36:49.661" v="137" actId="20577"/>
        <pc:sldMkLst>
          <pc:docMk/>
          <pc:sldMk cId="2576133969" sldId="288"/>
        </pc:sldMkLst>
        <pc:graphicFrameChg chg="modGraphic">
          <ac:chgData name="Curtis.Richardson" userId="S::u3201908@uni.canberra.edu.au::5a3d664a-8736-421b-a879-7f578dcad4e8" providerId="AD" clId="Web-{9E4E769F-5503-46CD-A5A9-E6AD48AF3775}" dt="2023-10-09T03:36:49.661" v="137" actId="20577"/>
          <ac:graphicFrameMkLst>
            <pc:docMk/>
            <pc:sldMk cId="2576133969" sldId="288"/>
            <ac:graphicFrameMk id="6" creationId="{D14715CF-1E28-E09B-0D9A-F79DE54FAB99}"/>
          </ac:graphicFrameMkLst>
        </pc:graphicFrameChg>
      </pc:sldChg>
      <pc:sldChg chg="modSp">
        <pc:chgData name="Curtis.Richardson" userId="S::u3201908@uni.canberra.edu.au::5a3d664a-8736-421b-a879-7f578dcad4e8" providerId="AD" clId="Web-{9E4E769F-5503-46CD-A5A9-E6AD48AF3775}" dt="2023-10-09T03:37:22.036" v="141" actId="20577"/>
        <pc:sldMkLst>
          <pc:docMk/>
          <pc:sldMk cId="3105804923" sldId="293"/>
        </pc:sldMkLst>
        <pc:spChg chg="mod">
          <ac:chgData name="Curtis.Richardson" userId="S::u3201908@uni.canberra.edu.au::5a3d664a-8736-421b-a879-7f578dcad4e8" providerId="AD" clId="Web-{9E4E769F-5503-46CD-A5A9-E6AD48AF3775}" dt="2023-10-09T03:37:22.036" v="141" actId="20577"/>
          <ac:spMkLst>
            <pc:docMk/>
            <pc:sldMk cId="3105804923" sldId="293"/>
            <ac:spMk id="23" creationId="{63520EF2-F970-9413-3201-5F8599F01594}"/>
          </ac:spMkLst>
        </pc:spChg>
      </pc:sldChg>
    </pc:docChg>
  </pc:docChgLst>
  <pc:docChgLst>
    <pc:chgData name="Curtis.Richardson" userId="S::u3201908@uni.canberra.edu.au::5a3d664a-8736-421b-a879-7f578dcad4e8" providerId="AD" clId="Web-{C966CF68-50A4-4E8B-B8AC-62AEA16240ED}"/>
    <pc:docChg chg="sldOrd">
      <pc:chgData name="Curtis.Richardson" userId="S::u3201908@uni.canberra.edu.au::5a3d664a-8736-421b-a879-7f578dcad4e8" providerId="AD" clId="Web-{C966CF68-50A4-4E8B-B8AC-62AEA16240ED}" dt="2023-10-27T02:24:50.789" v="0"/>
      <pc:docMkLst>
        <pc:docMk/>
      </pc:docMkLst>
      <pc:sldChg chg="ord">
        <pc:chgData name="Curtis.Richardson" userId="S::u3201908@uni.canberra.edu.au::5a3d664a-8736-421b-a879-7f578dcad4e8" providerId="AD" clId="Web-{C966CF68-50A4-4E8B-B8AC-62AEA16240ED}" dt="2023-10-27T02:24:50.789" v="0"/>
        <pc:sldMkLst>
          <pc:docMk/>
          <pc:sldMk cId="496144180" sldId="276"/>
        </pc:sldMkLst>
      </pc:sldChg>
    </pc:docChg>
  </pc:docChgLst>
  <pc:docChgLst>
    <pc:chgData name="Minjeong.Kim" userId="S::u3225675@uni.canberra.edu.au::e9e33d8b-5f28-4025-9e9e-21f7d590a063" providerId="AD" clId="Web-{BFD613DD-6348-47E0-8FDF-CFE943C1D406}"/>
    <pc:docChg chg="addSld delSld modSld sldOrd">
      <pc:chgData name="Minjeong.Kim" userId="S::u3225675@uni.canberra.edu.au::e9e33d8b-5f28-4025-9e9e-21f7d590a063" providerId="AD" clId="Web-{BFD613DD-6348-47E0-8FDF-CFE943C1D406}" dt="2023-10-07T04:10:06.099" v="217" actId="1076"/>
      <pc:docMkLst>
        <pc:docMk/>
      </pc:docMkLst>
      <pc:sldChg chg="addSp delSp modSp mod modClrScheme chgLayout">
        <pc:chgData name="Minjeong.Kim" userId="S::u3225675@uni.canberra.edu.au::e9e33d8b-5f28-4025-9e9e-21f7d590a063" providerId="AD" clId="Web-{BFD613DD-6348-47E0-8FDF-CFE943C1D406}" dt="2023-10-07T03:59:13.734" v="118" actId="20577"/>
        <pc:sldMkLst>
          <pc:docMk/>
          <pc:sldMk cId="4212917468" sldId="260"/>
        </pc:sldMkLst>
        <pc:spChg chg="add del mod">
          <ac:chgData name="Minjeong.Kim" userId="S::u3225675@uni.canberra.edu.au::e9e33d8b-5f28-4025-9e9e-21f7d590a063" providerId="AD" clId="Web-{BFD613DD-6348-47E0-8FDF-CFE943C1D406}" dt="2023-10-07T03:58:19.123" v="84"/>
          <ac:spMkLst>
            <pc:docMk/>
            <pc:sldMk cId="4212917468" sldId="260"/>
            <ac:spMk id="2" creationId="{F96F75DE-8A44-4EC5-83C6-95BDDF10DFD9}"/>
          </ac:spMkLst>
        </pc:spChg>
        <pc:spChg chg="mod">
          <ac:chgData name="Minjeong.Kim" userId="S::u3225675@uni.canberra.edu.au::e9e33d8b-5f28-4025-9e9e-21f7d590a063" providerId="AD" clId="Web-{BFD613DD-6348-47E0-8FDF-CFE943C1D406}" dt="2023-10-07T03:54:30.929" v="33"/>
          <ac:spMkLst>
            <pc:docMk/>
            <pc:sldMk cId="4212917468" sldId="260"/>
            <ac:spMk id="3" creationId="{8ECFCDDE-6A56-4692-0105-62C4DBACEC3F}"/>
          </ac:spMkLst>
        </pc:spChg>
        <pc:spChg chg="mod">
          <ac:chgData name="Minjeong.Kim" userId="S::u3225675@uni.canberra.edu.au::e9e33d8b-5f28-4025-9e9e-21f7d590a063" providerId="AD" clId="Web-{BFD613DD-6348-47E0-8FDF-CFE943C1D406}" dt="2023-10-07T03:54:30.929" v="33"/>
          <ac:spMkLst>
            <pc:docMk/>
            <pc:sldMk cId="4212917468" sldId="260"/>
            <ac:spMk id="5" creationId="{0A79A912-225F-BE40-9F3E-0255524448CD}"/>
          </ac:spMkLst>
        </pc:spChg>
        <pc:spChg chg="mod">
          <ac:chgData name="Minjeong.Kim" userId="S::u3225675@uni.canberra.edu.au::e9e33d8b-5f28-4025-9e9e-21f7d590a063" providerId="AD" clId="Web-{BFD613DD-6348-47E0-8FDF-CFE943C1D406}" dt="2023-10-07T03:54:30.929" v="33"/>
          <ac:spMkLst>
            <pc:docMk/>
            <pc:sldMk cId="4212917468" sldId="260"/>
            <ac:spMk id="6" creationId="{50B6C709-8794-DF4E-A15C-6E648F09DD12}"/>
          </ac:spMkLst>
        </pc:spChg>
        <pc:spChg chg="add del mod">
          <ac:chgData name="Minjeong.Kim" userId="S::u3225675@uni.canberra.edu.au::e9e33d8b-5f28-4025-9e9e-21f7d590a063" providerId="AD" clId="Web-{BFD613DD-6348-47E0-8FDF-CFE943C1D406}" dt="2023-10-07T03:56:25.260" v="52"/>
          <ac:spMkLst>
            <pc:docMk/>
            <pc:sldMk cId="4212917468" sldId="260"/>
            <ac:spMk id="7" creationId="{55AEA77A-6B93-1046-E621-A752B5D868CA}"/>
          </ac:spMkLst>
        </pc:spChg>
        <pc:spChg chg="add del">
          <ac:chgData name="Minjeong.Kim" userId="S::u3225675@uni.canberra.edu.au::e9e33d8b-5f28-4025-9e9e-21f7d590a063" providerId="AD" clId="Web-{BFD613DD-6348-47E0-8FDF-CFE943C1D406}" dt="2023-10-07T03:56:24.573" v="51"/>
          <ac:spMkLst>
            <pc:docMk/>
            <pc:sldMk cId="4212917468" sldId="260"/>
            <ac:spMk id="9" creationId="{A1C36416-34FA-1BB5-28D4-60E16E83F506}"/>
          </ac:spMkLst>
        </pc:spChg>
        <pc:spChg chg="add del mod">
          <ac:chgData name="Minjeong.Kim" userId="S::u3225675@uni.canberra.edu.au::e9e33d8b-5f28-4025-9e9e-21f7d590a063" providerId="AD" clId="Web-{BFD613DD-6348-47E0-8FDF-CFE943C1D406}" dt="2023-10-07T03:58:22.185" v="86"/>
          <ac:spMkLst>
            <pc:docMk/>
            <pc:sldMk cId="4212917468" sldId="260"/>
            <ac:spMk id="11" creationId="{B56D2B84-D551-8FF0-5FB6-55BF1F3E6F97}"/>
          </ac:spMkLst>
        </pc:spChg>
        <pc:spChg chg="add mod">
          <ac:chgData name="Minjeong.Kim" userId="S::u3225675@uni.canberra.edu.au::e9e33d8b-5f28-4025-9e9e-21f7d590a063" providerId="AD" clId="Web-{BFD613DD-6348-47E0-8FDF-CFE943C1D406}" dt="2023-10-07T03:59:13.734" v="118" actId="20577"/>
          <ac:spMkLst>
            <pc:docMk/>
            <pc:sldMk cId="4212917468" sldId="260"/>
            <ac:spMk id="13" creationId="{88C63BFD-EFFC-FC7A-A5F1-961F59A49C81}"/>
          </ac:spMkLst>
        </pc:spChg>
        <pc:spChg chg="add ord">
          <ac:chgData name="Minjeong.Kim" userId="S::u3225675@uni.canberra.edu.au::e9e33d8b-5f28-4025-9e9e-21f7d590a063" providerId="AD" clId="Web-{BFD613DD-6348-47E0-8FDF-CFE943C1D406}" dt="2023-10-07T03:58:40.389" v="106"/>
          <ac:spMkLst>
            <pc:docMk/>
            <pc:sldMk cId="4212917468" sldId="260"/>
            <ac:spMk id="15" creationId="{8F4ADA08-D3F5-1096-3D98-54A73D4564A3}"/>
          </ac:spMkLst>
        </pc:spChg>
        <pc:picChg chg="mod ord">
          <ac:chgData name="Minjeong.Kim" userId="S::u3225675@uni.canberra.edu.au::e9e33d8b-5f28-4025-9e9e-21f7d590a063" providerId="AD" clId="Web-{BFD613DD-6348-47E0-8FDF-CFE943C1D406}" dt="2023-10-07T03:58:54.421" v="109" actId="1076"/>
          <ac:picMkLst>
            <pc:docMk/>
            <pc:sldMk cId="4212917468" sldId="260"/>
            <ac:picMk id="26" creationId="{A60436FE-2E5F-FA8E-AFEE-172B8502859B}"/>
          </ac:picMkLst>
        </pc:picChg>
      </pc:sldChg>
      <pc:sldChg chg="addSp delSp modSp mod ord modClrScheme chgLayout modNotes">
        <pc:chgData name="Minjeong.Kim" userId="S::u3225675@uni.canberra.edu.au::e9e33d8b-5f28-4025-9e9e-21f7d590a063" providerId="AD" clId="Web-{BFD613DD-6348-47E0-8FDF-CFE943C1D406}" dt="2023-10-07T04:09:52.177" v="215" actId="1076"/>
        <pc:sldMkLst>
          <pc:docMk/>
          <pc:sldMk cId="2689543258" sldId="277"/>
        </pc:sldMkLst>
        <pc:spChg chg="mod">
          <ac:chgData name="Minjeong.Kim" userId="S::u3225675@uni.canberra.edu.au::e9e33d8b-5f28-4025-9e9e-21f7d590a063" providerId="AD" clId="Web-{BFD613DD-6348-47E0-8FDF-CFE943C1D406}" dt="2023-10-07T03:54:54.883" v="38"/>
          <ac:spMkLst>
            <pc:docMk/>
            <pc:sldMk cId="2689543258" sldId="277"/>
            <ac:spMk id="2" creationId="{536224CD-20F4-F564-E8D3-804ED7780F05}"/>
          </ac:spMkLst>
        </pc:spChg>
        <pc:spChg chg="mod">
          <ac:chgData name="Minjeong.Kim" userId="S::u3225675@uni.canberra.edu.au::e9e33d8b-5f28-4025-9e9e-21f7d590a063" providerId="AD" clId="Web-{BFD613DD-6348-47E0-8FDF-CFE943C1D406}" dt="2023-10-07T03:54:54.883" v="38"/>
          <ac:spMkLst>
            <pc:docMk/>
            <pc:sldMk cId="2689543258" sldId="277"/>
            <ac:spMk id="4" creationId="{1072698A-7129-077F-E4DA-FC02A1C91E76}"/>
          </ac:spMkLst>
        </pc:spChg>
        <pc:spChg chg="mod">
          <ac:chgData name="Minjeong.Kim" userId="S::u3225675@uni.canberra.edu.au::e9e33d8b-5f28-4025-9e9e-21f7d590a063" providerId="AD" clId="Web-{BFD613DD-6348-47E0-8FDF-CFE943C1D406}" dt="2023-10-07T03:54:54.883" v="38"/>
          <ac:spMkLst>
            <pc:docMk/>
            <pc:sldMk cId="2689543258" sldId="277"/>
            <ac:spMk id="5" creationId="{3EDF8A4B-3729-1D8D-7B99-74BDAD48CA34}"/>
          </ac:spMkLst>
        </pc:spChg>
        <pc:spChg chg="mod">
          <ac:chgData name="Minjeong.Kim" userId="S::u3225675@uni.canberra.edu.au::e9e33d8b-5f28-4025-9e9e-21f7d590a063" providerId="AD" clId="Web-{BFD613DD-6348-47E0-8FDF-CFE943C1D406}" dt="2023-10-07T04:09:52.177" v="215" actId="1076"/>
          <ac:spMkLst>
            <pc:docMk/>
            <pc:sldMk cId="2689543258" sldId="277"/>
            <ac:spMk id="10" creationId="{028B0E6F-20B5-B58A-313C-BDABC1445BC6}"/>
          </ac:spMkLst>
        </pc:spChg>
        <pc:spChg chg="del">
          <ac:chgData name="Minjeong.Kim" userId="S::u3225675@uni.canberra.edu.au::e9e33d8b-5f28-4025-9e9e-21f7d590a063" providerId="AD" clId="Web-{BFD613DD-6348-47E0-8FDF-CFE943C1D406}" dt="2023-10-07T03:47:27.848" v="7"/>
          <ac:spMkLst>
            <pc:docMk/>
            <pc:sldMk cId="2689543258" sldId="277"/>
            <ac:spMk id="15" creationId="{7082BD69-6675-0D85-D7DF-0F421E42A5C0}"/>
          </ac:spMkLst>
        </pc:spChg>
        <pc:spChg chg="del">
          <ac:chgData name="Minjeong.Kim" userId="S::u3225675@uni.canberra.edu.au::e9e33d8b-5f28-4025-9e9e-21f7d590a063" providerId="AD" clId="Web-{BFD613DD-6348-47E0-8FDF-CFE943C1D406}" dt="2023-10-07T03:47:27.848" v="6"/>
          <ac:spMkLst>
            <pc:docMk/>
            <pc:sldMk cId="2689543258" sldId="277"/>
            <ac:spMk id="16" creationId="{93E5C38B-C6FE-F156-7566-26186A2E54E1}"/>
          </ac:spMkLst>
        </pc:spChg>
        <pc:spChg chg="del">
          <ac:chgData name="Minjeong.Kim" userId="S::u3225675@uni.canberra.edu.au::e9e33d8b-5f28-4025-9e9e-21f7d590a063" providerId="AD" clId="Web-{BFD613DD-6348-47E0-8FDF-CFE943C1D406}" dt="2023-10-07T03:47:27.848" v="5"/>
          <ac:spMkLst>
            <pc:docMk/>
            <pc:sldMk cId="2689543258" sldId="277"/>
            <ac:spMk id="17" creationId="{2822EF88-B068-E11C-D5FC-B4D02F1051C9}"/>
          </ac:spMkLst>
        </pc:spChg>
        <pc:spChg chg="del">
          <ac:chgData name="Minjeong.Kim" userId="S::u3225675@uni.canberra.edu.au::e9e33d8b-5f28-4025-9e9e-21f7d590a063" providerId="AD" clId="Web-{BFD613DD-6348-47E0-8FDF-CFE943C1D406}" dt="2023-10-07T03:47:27.848" v="4"/>
          <ac:spMkLst>
            <pc:docMk/>
            <pc:sldMk cId="2689543258" sldId="277"/>
            <ac:spMk id="18" creationId="{A12A0979-0F48-C5F5-31E8-EB11AEC257ED}"/>
          </ac:spMkLst>
        </pc:spChg>
        <pc:spChg chg="del">
          <ac:chgData name="Minjeong.Kim" userId="S::u3225675@uni.canberra.edu.au::e9e33d8b-5f28-4025-9e9e-21f7d590a063" providerId="AD" clId="Web-{BFD613DD-6348-47E0-8FDF-CFE943C1D406}" dt="2023-10-07T03:47:27.848" v="3"/>
          <ac:spMkLst>
            <pc:docMk/>
            <pc:sldMk cId="2689543258" sldId="277"/>
            <ac:spMk id="19" creationId="{501ABAF5-1FA6-1214-DB20-F0B21DE4A9FE}"/>
          </ac:spMkLst>
        </pc:spChg>
        <pc:spChg chg="add del mod">
          <ac:chgData name="Minjeong.Kim" userId="S::u3225675@uni.canberra.edu.au::e9e33d8b-5f28-4025-9e9e-21f7d590a063" providerId="AD" clId="Web-{BFD613DD-6348-47E0-8FDF-CFE943C1D406}" dt="2023-10-07T03:50:58.548" v="9"/>
          <ac:spMkLst>
            <pc:docMk/>
            <pc:sldMk cId="2689543258" sldId="277"/>
            <ac:spMk id="61" creationId="{76C6B41F-F0E5-CC60-5AF0-0F35DF5B2544}"/>
          </ac:spMkLst>
        </pc:spChg>
        <pc:spChg chg="add mod ord">
          <ac:chgData name="Minjeong.Kim" userId="S::u3225675@uni.canberra.edu.au::e9e33d8b-5f28-4025-9e9e-21f7d590a063" providerId="AD" clId="Web-{BFD613DD-6348-47E0-8FDF-CFE943C1D406}" dt="2023-10-07T03:57:29.012" v="66" actId="14100"/>
          <ac:spMkLst>
            <pc:docMk/>
            <pc:sldMk cId="2689543258" sldId="277"/>
            <ac:spMk id="63" creationId="{2B1A36DE-AA6D-B664-CCC1-F154D6484119}"/>
          </ac:spMkLst>
        </pc:spChg>
        <pc:spChg chg="add del mod">
          <ac:chgData name="Minjeong.Kim" userId="S::u3225675@uni.canberra.edu.au::e9e33d8b-5f28-4025-9e9e-21f7d590a063" providerId="AD" clId="Web-{BFD613DD-6348-47E0-8FDF-CFE943C1D406}" dt="2023-10-07T04:03:42.273" v="133"/>
          <ac:spMkLst>
            <pc:docMk/>
            <pc:sldMk cId="2689543258" sldId="277"/>
            <ac:spMk id="65" creationId="{8E07D0B8-641A-1C20-35D6-D12FF7CC1285}"/>
          </ac:spMkLst>
        </pc:spChg>
        <pc:spChg chg="add mod">
          <ac:chgData name="Minjeong.Kim" userId="S::u3225675@uni.canberra.edu.au::e9e33d8b-5f28-4025-9e9e-21f7d590a063" providerId="AD" clId="Web-{BFD613DD-6348-47E0-8FDF-CFE943C1D406}" dt="2023-10-07T04:08:47.300" v="214" actId="1076"/>
          <ac:spMkLst>
            <pc:docMk/>
            <pc:sldMk cId="2689543258" sldId="277"/>
            <ac:spMk id="67" creationId="{8104946A-A5AA-286C-5D34-630E493514CD}"/>
          </ac:spMkLst>
        </pc:spChg>
        <pc:graphicFrameChg chg="del">
          <ac:chgData name="Minjeong.Kim" userId="S::u3225675@uni.canberra.edu.au::e9e33d8b-5f28-4025-9e9e-21f7d590a063" providerId="AD" clId="Web-{BFD613DD-6348-47E0-8FDF-CFE943C1D406}" dt="2023-10-07T03:47:27.894" v="8"/>
          <ac:graphicFrameMkLst>
            <pc:docMk/>
            <pc:sldMk cId="2689543258" sldId="277"/>
            <ac:graphicFrameMk id="8" creationId="{6778CD57-DD28-732E-E3E5-FF29E5956D6A}"/>
          </ac:graphicFrameMkLst>
        </pc:graphicFrameChg>
        <pc:picChg chg="add del mod ord">
          <ac:chgData name="Minjeong.Kim" userId="S::u3225675@uni.canberra.edu.au::e9e33d8b-5f28-4025-9e9e-21f7d590a063" providerId="AD" clId="Web-{BFD613DD-6348-47E0-8FDF-CFE943C1D406}" dt="2023-10-07T04:03:38.804" v="132"/>
          <ac:picMkLst>
            <pc:docMk/>
            <pc:sldMk cId="2689543258" sldId="277"/>
            <ac:picMk id="62" creationId="{89FCD785-6171-D046-CB99-27D55BA4BF60}"/>
          </ac:picMkLst>
        </pc:picChg>
        <pc:picChg chg="add mod ord">
          <ac:chgData name="Minjeong.Kim" userId="S::u3225675@uni.canberra.edu.au::e9e33d8b-5f28-4025-9e9e-21f7d590a063" providerId="AD" clId="Web-{BFD613DD-6348-47E0-8FDF-CFE943C1D406}" dt="2023-10-07T04:07:53.189" v="196" actId="1076"/>
          <ac:picMkLst>
            <pc:docMk/>
            <pc:sldMk cId="2689543258" sldId="277"/>
            <ac:picMk id="66" creationId="{ADB72C15-44C2-52E2-4A80-D196D415D287}"/>
          </ac:picMkLst>
        </pc:picChg>
      </pc:sldChg>
      <pc:sldChg chg="modSp add replId">
        <pc:chgData name="Minjeong.Kim" userId="S::u3225675@uni.canberra.edu.au::e9e33d8b-5f28-4025-9e9e-21f7d590a063" providerId="AD" clId="Web-{BFD613DD-6348-47E0-8FDF-CFE943C1D406}" dt="2023-10-07T04:10:06.099" v="217" actId="1076"/>
        <pc:sldMkLst>
          <pc:docMk/>
          <pc:sldMk cId="2169961402" sldId="285"/>
        </pc:sldMkLst>
        <pc:spChg chg="mod">
          <ac:chgData name="Minjeong.Kim" userId="S::u3225675@uni.canberra.edu.au::e9e33d8b-5f28-4025-9e9e-21f7d590a063" providerId="AD" clId="Web-{BFD613DD-6348-47E0-8FDF-CFE943C1D406}" dt="2023-10-07T04:10:06.099" v="217" actId="1076"/>
          <ac:spMkLst>
            <pc:docMk/>
            <pc:sldMk cId="2169961402" sldId="285"/>
            <ac:spMk id="10" creationId="{028B0E6F-20B5-B58A-313C-BDABC1445BC6}"/>
          </ac:spMkLst>
        </pc:spChg>
      </pc:sldChg>
      <pc:sldChg chg="add del replId">
        <pc:chgData name="Minjeong.Kim" userId="S::u3225675@uni.canberra.edu.au::e9e33d8b-5f28-4025-9e9e-21f7d590a063" providerId="AD" clId="Web-{BFD613DD-6348-47E0-8FDF-CFE943C1D406}" dt="2023-10-07T03:47:20.457" v="2"/>
        <pc:sldMkLst>
          <pc:docMk/>
          <pc:sldMk cId="2272833977" sldId="285"/>
        </pc:sldMkLst>
      </pc:sldChg>
    </pc:docChg>
  </pc:docChgLst>
  <pc:docChgLst>
    <pc:chgData name="Minjeong.Kim" userId="S::u3225675@uni.canberra.edu.au::e9e33d8b-5f28-4025-9e9e-21f7d590a063" providerId="AD" clId="Web-{27CD75E6-F262-4FFE-829F-336B98C2B3C5}"/>
    <pc:docChg chg="modSld">
      <pc:chgData name="Minjeong.Kim" userId="S::u3225675@uni.canberra.edu.au::e9e33d8b-5f28-4025-9e9e-21f7d590a063" providerId="AD" clId="Web-{27CD75E6-F262-4FFE-829F-336B98C2B3C5}" dt="2023-10-07T03:46:39.571" v="9" actId="1076"/>
      <pc:docMkLst>
        <pc:docMk/>
      </pc:docMkLst>
      <pc:sldChg chg="addSp delSp modSp">
        <pc:chgData name="Minjeong.Kim" userId="S::u3225675@uni.canberra.edu.au::e9e33d8b-5f28-4025-9e9e-21f7d590a063" providerId="AD" clId="Web-{27CD75E6-F262-4FFE-829F-336B98C2B3C5}" dt="2023-10-07T03:46:39.571" v="9" actId="1076"/>
        <pc:sldMkLst>
          <pc:docMk/>
          <pc:sldMk cId="4212917468" sldId="260"/>
        </pc:sldMkLst>
        <pc:spChg chg="del">
          <ac:chgData name="Minjeong.Kim" userId="S::u3225675@uni.canberra.edu.au::e9e33d8b-5f28-4025-9e9e-21f7d590a063" providerId="AD" clId="Web-{27CD75E6-F262-4FFE-829F-336B98C2B3C5}" dt="2023-10-07T03:43:23.784" v="1"/>
          <ac:spMkLst>
            <pc:docMk/>
            <pc:sldMk cId="4212917468" sldId="260"/>
            <ac:spMk id="8" creationId="{177092F7-F306-B15D-5778-114889DE5A60}"/>
          </ac:spMkLst>
        </pc:spChg>
        <pc:spChg chg="add del mod">
          <ac:chgData name="Minjeong.Kim" userId="S::u3225675@uni.canberra.edu.au::e9e33d8b-5f28-4025-9e9e-21f7d590a063" providerId="AD" clId="Web-{27CD75E6-F262-4FFE-829F-336B98C2B3C5}" dt="2023-10-07T03:46:02.288" v="3"/>
          <ac:spMkLst>
            <pc:docMk/>
            <pc:sldMk cId="4212917468" sldId="260"/>
            <ac:spMk id="25" creationId="{6679A112-54F9-7E1A-CEA6-46BFB23065E4}"/>
          </ac:spMkLst>
        </pc:spChg>
        <pc:graphicFrameChg chg="add del mod ord modGraphic">
          <ac:chgData name="Minjeong.Kim" userId="S::u3225675@uni.canberra.edu.au::e9e33d8b-5f28-4025-9e9e-21f7d590a063" providerId="AD" clId="Web-{27CD75E6-F262-4FFE-829F-336B98C2B3C5}" dt="2023-10-07T03:43:26.940" v="2"/>
          <ac:graphicFrameMkLst>
            <pc:docMk/>
            <pc:sldMk cId="4212917468" sldId="260"/>
            <ac:graphicFrameMk id="7" creationId="{810DAD8F-D6BA-30DE-B1CC-53C77B8A4FF6}"/>
          </ac:graphicFrameMkLst>
        </pc:graphicFrameChg>
        <pc:picChg chg="del">
          <ac:chgData name="Minjeong.Kim" userId="S::u3225675@uni.canberra.edu.au::e9e33d8b-5f28-4025-9e9e-21f7d590a063" providerId="AD" clId="Web-{27CD75E6-F262-4FFE-829F-336B98C2B3C5}" dt="2023-10-07T03:43:05.080" v="0"/>
          <ac:picMkLst>
            <pc:docMk/>
            <pc:sldMk cId="4212917468" sldId="260"/>
            <ac:picMk id="4" creationId="{E47BB048-1C46-5378-16B6-83D382586F4E}"/>
          </ac:picMkLst>
        </pc:picChg>
        <pc:picChg chg="add mod ord">
          <ac:chgData name="Minjeong.Kim" userId="S::u3225675@uni.canberra.edu.au::e9e33d8b-5f28-4025-9e9e-21f7d590a063" providerId="AD" clId="Web-{27CD75E6-F262-4FFE-829F-336B98C2B3C5}" dt="2023-10-07T03:46:39.571" v="9" actId="1076"/>
          <ac:picMkLst>
            <pc:docMk/>
            <pc:sldMk cId="4212917468" sldId="260"/>
            <ac:picMk id="26" creationId="{A60436FE-2E5F-FA8E-AFEE-172B8502859B}"/>
          </ac:picMkLst>
        </pc:picChg>
      </pc:sldChg>
    </pc:docChg>
  </pc:docChgLst>
  <pc:docChgLst>
    <pc:chgData name="Curtis.Richardson" userId="S::u3201908@uni.canberra.edu.au::5a3d664a-8736-421b-a879-7f578dcad4e8" providerId="AD" clId="Web-{BE5106F9-30F4-41BD-BA1F-C7AD3731F44A}"/>
    <pc:docChg chg="addSld delSld modSld sldOrd addSection delSection modSection">
      <pc:chgData name="Curtis.Richardson" userId="S::u3201908@uni.canberra.edu.au::5a3d664a-8736-421b-a879-7f578dcad4e8" providerId="AD" clId="Web-{BE5106F9-30F4-41BD-BA1F-C7AD3731F44A}" dt="2023-10-09T05:38:35.977" v="202" actId="20577"/>
      <pc:docMkLst>
        <pc:docMk/>
      </pc:docMkLst>
      <pc:sldChg chg="modSp">
        <pc:chgData name="Curtis.Richardson" userId="S::u3201908@uni.canberra.edu.au::5a3d664a-8736-421b-a879-7f578dcad4e8" providerId="AD" clId="Web-{BE5106F9-30F4-41BD-BA1F-C7AD3731F44A}" dt="2023-10-09T05:32:48.121" v="134" actId="20577"/>
        <pc:sldMkLst>
          <pc:docMk/>
          <pc:sldMk cId="445070695" sldId="267"/>
        </pc:sldMkLst>
        <pc:spChg chg="mod">
          <ac:chgData name="Curtis.Richardson" userId="S::u3201908@uni.canberra.edu.au::5a3d664a-8736-421b-a879-7f578dcad4e8" providerId="AD" clId="Web-{BE5106F9-30F4-41BD-BA1F-C7AD3731F44A}" dt="2023-10-09T05:32:48.121" v="134" actId="20577"/>
          <ac:spMkLst>
            <pc:docMk/>
            <pc:sldMk cId="445070695" sldId="267"/>
            <ac:spMk id="3" creationId="{7B943E7C-A74D-4CB3-844B-51917C88C95F}"/>
          </ac:spMkLst>
        </pc:spChg>
      </pc:sldChg>
      <pc:sldChg chg="ord">
        <pc:chgData name="Curtis.Richardson" userId="S::u3201908@uni.canberra.edu.au::5a3d664a-8736-421b-a879-7f578dcad4e8" providerId="AD" clId="Web-{BE5106F9-30F4-41BD-BA1F-C7AD3731F44A}" dt="2023-10-09T05:30:41.273" v="121"/>
        <pc:sldMkLst>
          <pc:docMk/>
          <pc:sldMk cId="3828285987" sldId="280"/>
        </pc:sldMkLst>
      </pc:sldChg>
      <pc:sldChg chg="modSp">
        <pc:chgData name="Curtis.Richardson" userId="S::u3201908@uni.canberra.edu.au::5a3d664a-8736-421b-a879-7f578dcad4e8" providerId="AD" clId="Web-{BE5106F9-30F4-41BD-BA1F-C7AD3731F44A}" dt="2023-10-09T05:25:41.310" v="11" actId="20577"/>
        <pc:sldMkLst>
          <pc:docMk/>
          <pc:sldMk cId="2107094149" sldId="283"/>
        </pc:sldMkLst>
        <pc:spChg chg="mod">
          <ac:chgData name="Curtis.Richardson" userId="S::u3201908@uni.canberra.edu.au::5a3d664a-8736-421b-a879-7f578dcad4e8" providerId="AD" clId="Web-{BE5106F9-30F4-41BD-BA1F-C7AD3731F44A}" dt="2023-10-09T05:25:41.310" v="11" actId="20577"/>
          <ac:spMkLst>
            <pc:docMk/>
            <pc:sldMk cId="2107094149" sldId="283"/>
            <ac:spMk id="2" creationId="{E5F191A4-7839-4F63-B17C-7C366C59488C}"/>
          </ac:spMkLst>
        </pc:spChg>
      </pc:sldChg>
      <pc:sldChg chg="modNotes">
        <pc:chgData name="Curtis.Richardson" userId="S::u3201908@uni.canberra.edu.au::5a3d664a-8736-421b-a879-7f578dcad4e8" providerId="AD" clId="Web-{BE5106F9-30F4-41BD-BA1F-C7AD3731F44A}" dt="2023-10-09T05:26:58.203" v="102"/>
        <pc:sldMkLst>
          <pc:docMk/>
          <pc:sldMk cId="1595907160" sldId="290"/>
        </pc:sldMkLst>
      </pc:sldChg>
      <pc:sldChg chg="modSp ord">
        <pc:chgData name="Curtis.Richardson" userId="S::u3201908@uni.canberra.edu.au::5a3d664a-8736-421b-a879-7f578dcad4e8" providerId="AD" clId="Web-{BE5106F9-30F4-41BD-BA1F-C7AD3731F44A}" dt="2023-10-09T05:33:07.669" v="137"/>
        <pc:sldMkLst>
          <pc:docMk/>
          <pc:sldMk cId="3105804923" sldId="293"/>
        </pc:sldMkLst>
        <pc:spChg chg="mod">
          <ac:chgData name="Curtis.Richardson" userId="S::u3201908@uni.canberra.edu.au::5a3d664a-8736-421b-a879-7f578dcad4e8" providerId="AD" clId="Web-{BE5106F9-30F4-41BD-BA1F-C7AD3731F44A}" dt="2023-10-09T05:26:05.998" v="20" actId="20577"/>
          <ac:spMkLst>
            <pc:docMk/>
            <pc:sldMk cId="3105804923" sldId="293"/>
            <ac:spMk id="23" creationId="{63520EF2-F970-9413-3201-5F8599F01594}"/>
          </ac:spMkLst>
        </pc:spChg>
      </pc:sldChg>
      <pc:sldChg chg="addSp delSp modSp add mod ord replId modClrScheme chgLayout modNotes">
        <pc:chgData name="Curtis.Richardson" userId="S::u3201908@uni.canberra.edu.au::5a3d664a-8736-421b-a879-7f578dcad4e8" providerId="AD" clId="Web-{BE5106F9-30F4-41BD-BA1F-C7AD3731F44A}" dt="2023-10-09T05:38:35.977" v="202" actId="20577"/>
        <pc:sldMkLst>
          <pc:docMk/>
          <pc:sldMk cId="650017812" sldId="294"/>
        </pc:sldMkLst>
        <pc:spChg chg="del mod">
          <ac:chgData name="Curtis.Richardson" userId="S::u3201908@uni.canberra.edu.au::5a3d664a-8736-421b-a879-7f578dcad4e8" providerId="AD" clId="Web-{BE5106F9-30F4-41BD-BA1F-C7AD3731F44A}" dt="2023-10-09T05:33:48.420" v="143"/>
          <ac:spMkLst>
            <pc:docMk/>
            <pc:sldMk cId="650017812" sldId="294"/>
            <ac:spMk id="2" creationId="{33AF65A7-995A-9F45-891C-82D9B9D40801}"/>
          </ac:spMkLst>
        </pc:spChg>
        <pc:spChg chg="mod ord">
          <ac:chgData name="Curtis.Richardson" userId="S::u3201908@uni.canberra.edu.au::5a3d664a-8736-421b-a879-7f578dcad4e8" providerId="AD" clId="Web-{BE5106F9-30F4-41BD-BA1F-C7AD3731F44A}" dt="2023-10-09T05:34:47.547" v="150"/>
          <ac:spMkLst>
            <pc:docMk/>
            <pc:sldMk cId="650017812" sldId="294"/>
            <ac:spMk id="3" creationId="{478098D2-E050-4923-6595-9B43771E61FE}"/>
          </ac:spMkLst>
        </pc:spChg>
        <pc:spChg chg="mod ord">
          <ac:chgData name="Curtis.Richardson" userId="S::u3201908@uni.canberra.edu.au::5a3d664a-8736-421b-a879-7f578dcad4e8" providerId="AD" clId="Web-{BE5106F9-30F4-41BD-BA1F-C7AD3731F44A}" dt="2023-10-09T05:34:47.547" v="150"/>
          <ac:spMkLst>
            <pc:docMk/>
            <pc:sldMk cId="650017812" sldId="294"/>
            <ac:spMk id="4" creationId="{6E4EA976-8646-0143-BA18-8675E6FA5EB7}"/>
          </ac:spMkLst>
        </pc:spChg>
        <pc:spChg chg="mod ord">
          <ac:chgData name="Curtis.Richardson" userId="S::u3201908@uni.canberra.edu.au::5a3d664a-8736-421b-a879-7f578dcad4e8" providerId="AD" clId="Web-{BE5106F9-30F4-41BD-BA1F-C7AD3731F44A}" dt="2023-10-09T05:34:47.547" v="150"/>
          <ac:spMkLst>
            <pc:docMk/>
            <pc:sldMk cId="650017812" sldId="294"/>
            <ac:spMk id="5" creationId="{7003A5E2-8F37-D546-BCD9-24A2037BB54D}"/>
          </ac:spMkLst>
        </pc:spChg>
        <pc:spChg chg="del">
          <ac:chgData name="Curtis.Richardson" userId="S::u3201908@uni.canberra.edu.au::5a3d664a-8736-421b-a879-7f578dcad4e8" providerId="AD" clId="Web-{BE5106F9-30F4-41BD-BA1F-C7AD3731F44A}" dt="2023-10-09T05:33:45.373" v="142"/>
          <ac:spMkLst>
            <pc:docMk/>
            <pc:sldMk cId="650017812" sldId="294"/>
            <ac:spMk id="7" creationId="{E178654B-08C9-4C41-8BEC-DFB720245862}"/>
          </ac:spMkLst>
        </pc:spChg>
        <pc:spChg chg="add del mod">
          <ac:chgData name="Curtis.Richardson" userId="S::u3201908@uni.canberra.edu.au::5a3d664a-8736-421b-a879-7f578dcad4e8" providerId="AD" clId="Web-{BE5106F9-30F4-41BD-BA1F-C7AD3731F44A}" dt="2023-10-09T05:33:56.811" v="146"/>
          <ac:spMkLst>
            <pc:docMk/>
            <pc:sldMk cId="650017812" sldId="294"/>
            <ac:spMk id="9" creationId="{59332418-A83F-92AD-60B9-447CD4A037AA}"/>
          </ac:spMkLst>
        </pc:spChg>
        <pc:spChg chg="add del mod">
          <ac:chgData name="Curtis.Richardson" userId="S::u3201908@uni.canberra.edu.au::5a3d664a-8736-421b-a879-7f578dcad4e8" providerId="AD" clId="Web-{BE5106F9-30F4-41BD-BA1F-C7AD3731F44A}" dt="2023-10-09T05:33:53.827" v="145"/>
          <ac:spMkLst>
            <pc:docMk/>
            <pc:sldMk cId="650017812" sldId="294"/>
            <ac:spMk id="11" creationId="{B1D16A01-583C-FBD9-971C-29A5C7DC4844}"/>
          </ac:spMkLst>
        </pc:spChg>
        <pc:spChg chg="del mod">
          <ac:chgData name="Curtis.Richardson" userId="S::u3201908@uni.canberra.edu.au::5a3d664a-8736-421b-a879-7f578dcad4e8" providerId="AD" clId="Web-{BE5106F9-30F4-41BD-BA1F-C7AD3731F44A}" dt="2023-10-09T05:33:33.795" v="140"/>
          <ac:spMkLst>
            <pc:docMk/>
            <pc:sldMk cId="650017812" sldId="294"/>
            <ac:spMk id="13" creationId="{6118A1B7-08BA-6B43-BBA8-952377DF944D}"/>
          </ac:spMkLst>
        </pc:spChg>
        <pc:spChg chg="del">
          <ac:chgData name="Curtis.Richardson" userId="S::u3201908@uni.canberra.edu.au::5a3d664a-8736-421b-a879-7f578dcad4e8" providerId="AD" clId="Web-{BE5106F9-30F4-41BD-BA1F-C7AD3731F44A}" dt="2023-10-09T05:33:37.373" v="141"/>
          <ac:spMkLst>
            <pc:docMk/>
            <pc:sldMk cId="650017812" sldId="294"/>
            <ac:spMk id="14" creationId="{A1F17760-D90A-AB46-A4E0-31B2684E3F5E}"/>
          </ac:spMkLst>
        </pc:spChg>
        <pc:spChg chg="add del mod">
          <ac:chgData name="Curtis.Richardson" userId="S::u3201908@uni.canberra.edu.au::5a3d664a-8736-421b-a879-7f578dcad4e8" providerId="AD" clId="Web-{BE5106F9-30F4-41BD-BA1F-C7AD3731F44A}" dt="2023-10-09T05:33:51.186" v="144"/>
          <ac:spMkLst>
            <pc:docMk/>
            <pc:sldMk cId="650017812" sldId="294"/>
            <ac:spMk id="15" creationId="{DB371760-E5BC-408B-8F5B-49E3164A8F6A}"/>
          </ac:spMkLst>
        </pc:spChg>
        <pc:spChg chg="add del mod ord">
          <ac:chgData name="Curtis.Richardson" userId="S::u3201908@uni.canberra.edu.au::5a3d664a-8736-421b-a879-7f578dcad4e8" providerId="AD" clId="Web-{BE5106F9-30F4-41BD-BA1F-C7AD3731F44A}" dt="2023-10-09T05:34:47.547" v="150"/>
          <ac:spMkLst>
            <pc:docMk/>
            <pc:sldMk cId="650017812" sldId="294"/>
            <ac:spMk id="16" creationId="{8CEAF809-9AF5-A740-DCCC-D55111912160}"/>
          </ac:spMkLst>
        </pc:spChg>
        <pc:spChg chg="add del mod ord">
          <ac:chgData name="Curtis.Richardson" userId="S::u3201908@uni.canberra.edu.au::5a3d664a-8736-421b-a879-7f578dcad4e8" providerId="AD" clId="Web-{BE5106F9-30F4-41BD-BA1F-C7AD3731F44A}" dt="2023-10-09T05:34:47.547" v="150"/>
          <ac:spMkLst>
            <pc:docMk/>
            <pc:sldMk cId="650017812" sldId="294"/>
            <ac:spMk id="17" creationId="{8BE713AA-D4FB-9092-2A05-02D08B2F9250}"/>
          </ac:spMkLst>
        </pc:spChg>
        <pc:spChg chg="add del">
          <ac:chgData name="Curtis.Richardson" userId="S::u3201908@uni.canberra.edu.au::5a3d664a-8736-421b-a879-7f578dcad4e8" providerId="AD" clId="Web-{BE5106F9-30F4-41BD-BA1F-C7AD3731F44A}" dt="2023-10-09T05:35:43.815" v="157"/>
          <ac:spMkLst>
            <pc:docMk/>
            <pc:sldMk cId="650017812" sldId="294"/>
            <ac:spMk id="18" creationId="{C7BB2E6E-7FCE-C49F-48A3-E042F92BDC42}"/>
          </ac:spMkLst>
        </pc:spChg>
        <pc:spChg chg="add mod">
          <ac:chgData name="Curtis.Richardson" userId="S::u3201908@uni.canberra.edu.au::5a3d664a-8736-421b-a879-7f578dcad4e8" providerId="AD" clId="Web-{BE5106F9-30F4-41BD-BA1F-C7AD3731F44A}" dt="2023-10-09T05:37:15.083" v="183" actId="14100"/>
          <ac:spMkLst>
            <pc:docMk/>
            <pc:sldMk cId="650017812" sldId="294"/>
            <ac:spMk id="20" creationId="{3AFBEB63-9431-D70F-1CF5-2780A212FFD2}"/>
          </ac:spMkLst>
        </pc:spChg>
        <pc:spChg chg="add mod">
          <ac:chgData name="Curtis.Richardson" userId="S::u3201908@uni.canberra.edu.au::5a3d664a-8736-421b-a879-7f578dcad4e8" providerId="AD" clId="Web-{BE5106F9-30F4-41BD-BA1F-C7AD3731F44A}" dt="2023-10-09T05:38:35.977" v="202" actId="20577"/>
          <ac:spMkLst>
            <pc:docMk/>
            <pc:sldMk cId="650017812" sldId="294"/>
            <ac:spMk id="22" creationId="{2EB98486-74F6-7F88-A0A0-F879903F080C}"/>
          </ac:spMkLst>
        </pc:spChg>
        <pc:picChg chg="add del mod">
          <ac:chgData name="Curtis.Richardson" userId="S::u3201908@uni.canberra.edu.au::5a3d664a-8736-421b-a879-7f578dcad4e8" providerId="AD" clId="Web-{BE5106F9-30F4-41BD-BA1F-C7AD3731F44A}" dt="2023-10-09T05:29:14.755" v="111"/>
          <ac:picMkLst>
            <pc:docMk/>
            <pc:sldMk cId="650017812" sldId="294"/>
            <ac:picMk id="6" creationId="{70ACA5D7-5406-02E4-FF44-015B6E68C94F}"/>
          </ac:picMkLst>
        </pc:picChg>
      </pc:sldChg>
      <pc:sldChg chg="new del">
        <pc:chgData name="Curtis.Richardson" userId="S::u3201908@uni.canberra.edu.au::5a3d664a-8736-421b-a879-7f578dcad4e8" providerId="AD" clId="Web-{BE5106F9-30F4-41BD-BA1F-C7AD3731F44A}" dt="2023-10-09T05:34:16.249" v="148"/>
        <pc:sldMkLst>
          <pc:docMk/>
          <pc:sldMk cId="1353624176" sldId="295"/>
        </pc:sldMkLst>
      </pc:sldChg>
      <pc:sldChg chg="new del">
        <pc:chgData name="Curtis.Richardson" userId="S::u3201908@uni.canberra.edu.au::5a3d664a-8736-421b-a879-7f578dcad4e8" providerId="AD" clId="Web-{BE5106F9-30F4-41BD-BA1F-C7AD3731F44A}" dt="2023-10-09T05:33:20.950" v="139"/>
        <pc:sldMkLst>
          <pc:docMk/>
          <pc:sldMk cId="1754640520" sldId="295"/>
        </pc:sldMkLst>
      </pc:sldChg>
      <pc:sldChg chg="new del">
        <pc:chgData name="Curtis.Richardson" userId="S::u3201908@uni.canberra.edu.au::5a3d664a-8736-421b-a879-7f578dcad4e8" providerId="AD" clId="Web-{BE5106F9-30F4-41BD-BA1F-C7AD3731F44A}" dt="2023-10-09T05:35:01.985" v="152"/>
        <pc:sldMkLst>
          <pc:docMk/>
          <pc:sldMk cId="2059130330" sldId="295"/>
        </pc:sldMkLst>
      </pc:sldChg>
    </pc:docChg>
  </pc:docChgLst>
  <pc:docChgLst>
    <pc:chgData name="Curtis.Richardson" userId="S::u3201908@uni.canberra.edu.au::5a3d664a-8736-421b-a879-7f578dcad4e8" providerId="AD" clId="Web-{F067F2B7-3F8A-4446-9B82-1F015354FFE7}"/>
    <pc:docChg chg="modSld">
      <pc:chgData name="Curtis.Richardson" userId="S::u3201908@uni.canberra.edu.au::5a3d664a-8736-421b-a879-7f578dcad4e8" providerId="AD" clId="Web-{F067F2B7-3F8A-4446-9B82-1F015354FFE7}" dt="2023-10-09T02:36:26.041" v="21" actId="20577"/>
      <pc:docMkLst>
        <pc:docMk/>
      </pc:docMkLst>
      <pc:sldChg chg="modSp">
        <pc:chgData name="Curtis.Richardson" userId="S::u3201908@uni.canberra.edu.au::5a3d664a-8736-421b-a879-7f578dcad4e8" providerId="AD" clId="Web-{F067F2B7-3F8A-4446-9B82-1F015354FFE7}" dt="2023-10-09T02:36:26.041" v="21" actId="20577"/>
        <pc:sldMkLst>
          <pc:docMk/>
          <pc:sldMk cId="2068641284" sldId="279"/>
        </pc:sldMkLst>
        <pc:spChg chg="mod">
          <ac:chgData name="Curtis.Richardson" userId="S::u3201908@uni.canberra.edu.au::5a3d664a-8736-421b-a879-7f578dcad4e8" providerId="AD" clId="Web-{F067F2B7-3F8A-4446-9B82-1F015354FFE7}" dt="2023-10-09T02:36:26.041" v="21" actId="20577"/>
          <ac:spMkLst>
            <pc:docMk/>
            <pc:sldMk cId="2068641284" sldId="279"/>
            <ac:spMk id="9" creationId="{13F4D941-B97F-B00C-76DB-691046CF9E0A}"/>
          </ac:spMkLst>
        </pc:spChg>
      </pc:sldChg>
    </pc:docChg>
  </pc:docChgLst>
  <pc:docChgLst>
    <pc:chgData name="Curtis Richardson" userId="fbda403167e52582" providerId="LiveId" clId="{1B224365-E57D-4CA6-9B48-2F970F9BA8DE}"/>
    <pc:docChg chg="undo redo custSel addSld delSld modSld sldOrd">
      <pc:chgData name="Curtis Richardson" userId="fbda403167e52582" providerId="LiveId" clId="{1B224365-E57D-4CA6-9B48-2F970F9BA8DE}" dt="2023-10-07T03:34:28.058" v="1863" actId="20577"/>
      <pc:docMkLst>
        <pc:docMk/>
      </pc:docMkLst>
      <pc:sldChg chg="modSp mod">
        <pc:chgData name="Curtis Richardson" userId="fbda403167e52582" providerId="LiveId" clId="{1B224365-E57D-4CA6-9B48-2F970F9BA8DE}" dt="2023-10-07T02:36:06.560" v="1221" actId="20577"/>
        <pc:sldMkLst>
          <pc:docMk/>
          <pc:sldMk cId="2259308896" sldId="256"/>
        </pc:sldMkLst>
        <pc:spChg chg="mod">
          <ac:chgData name="Curtis Richardson" userId="fbda403167e52582" providerId="LiveId" clId="{1B224365-E57D-4CA6-9B48-2F970F9BA8DE}" dt="2023-10-07T02:36:06.560" v="1221" actId="20577"/>
          <ac:spMkLst>
            <pc:docMk/>
            <pc:sldMk cId="2259308896" sldId="256"/>
            <ac:spMk id="3" creationId="{A068D447-28D3-4F5F-B2DC-FD67E9015868}"/>
          </ac:spMkLst>
        </pc:spChg>
      </pc:sldChg>
      <pc:sldChg chg="modSp mod">
        <pc:chgData name="Curtis Richardson" userId="fbda403167e52582" providerId="LiveId" clId="{1B224365-E57D-4CA6-9B48-2F970F9BA8DE}" dt="2023-10-07T02:24:19.624" v="1054" actId="20577"/>
        <pc:sldMkLst>
          <pc:docMk/>
          <pc:sldMk cId="1325608595" sldId="257"/>
        </pc:sldMkLst>
        <pc:spChg chg="mod">
          <ac:chgData name="Curtis Richardson" userId="fbda403167e52582" providerId="LiveId" clId="{1B224365-E57D-4CA6-9B48-2F970F9BA8DE}" dt="2023-10-07T02:24:19.624" v="1054" actId="20577"/>
          <ac:spMkLst>
            <pc:docMk/>
            <pc:sldMk cId="1325608595" sldId="257"/>
            <ac:spMk id="3" creationId="{22788C46-D0BC-4307-AE55-7601A139E7CB}"/>
          </ac:spMkLst>
        </pc:spChg>
      </pc:sldChg>
      <pc:sldChg chg="modSp mod modNotesTx">
        <pc:chgData name="Curtis Richardson" userId="fbda403167e52582" providerId="LiveId" clId="{1B224365-E57D-4CA6-9B48-2F970F9BA8DE}" dt="2023-10-07T03:28:23.761" v="1315" actId="20577"/>
        <pc:sldMkLst>
          <pc:docMk/>
          <pc:sldMk cId="3446797337" sldId="259"/>
        </pc:sldMkLst>
        <pc:spChg chg="mod">
          <ac:chgData name="Curtis Richardson" userId="fbda403167e52582" providerId="LiveId" clId="{1B224365-E57D-4CA6-9B48-2F970F9BA8DE}" dt="2023-10-07T02:21:53.490" v="886" actId="20577"/>
          <ac:spMkLst>
            <pc:docMk/>
            <pc:sldMk cId="3446797337" sldId="259"/>
            <ac:spMk id="2" creationId="{8460295B-54B9-4937-90E3-BAB9CE69E30B}"/>
          </ac:spMkLst>
        </pc:spChg>
        <pc:spChg chg="mod">
          <ac:chgData name="Curtis Richardson" userId="fbda403167e52582" providerId="LiveId" clId="{1B224365-E57D-4CA6-9B48-2F970F9BA8DE}" dt="2023-10-02T10:09:20.991" v="720" actId="20577"/>
          <ac:spMkLst>
            <pc:docMk/>
            <pc:sldMk cId="3446797337" sldId="259"/>
            <ac:spMk id="4" creationId="{D51A6D85-3837-435F-A342-5A3F98172B12}"/>
          </ac:spMkLst>
        </pc:spChg>
      </pc:sldChg>
      <pc:sldChg chg="modSp mod modNotesTx">
        <pc:chgData name="Curtis Richardson" userId="fbda403167e52582" providerId="LiveId" clId="{1B224365-E57D-4CA6-9B48-2F970F9BA8DE}" dt="2023-10-02T09:53:14.727" v="74" actId="20577"/>
        <pc:sldMkLst>
          <pc:docMk/>
          <pc:sldMk cId="4212917468" sldId="260"/>
        </pc:sldMkLst>
        <pc:spChg chg="mod">
          <ac:chgData name="Curtis Richardson" userId="fbda403167e52582" providerId="LiveId" clId="{1B224365-E57D-4CA6-9B48-2F970F9BA8DE}" dt="2023-10-02T09:52:56.294" v="14" actId="20577"/>
          <ac:spMkLst>
            <pc:docMk/>
            <pc:sldMk cId="4212917468" sldId="260"/>
            <ac:spMk id="2" creationId="{F96F75DE-8A44-4EC5-83C6-95BDDF10DFD9}"/>
          </ac:spMkLst>
        </pc:spChg>
      </pc:sldChg>
      <pc:sldChg chg="addSp delSp modSp del mod ord">
        <pc:chgData name="Curtis Richardson" userId="fbda403167e52582" providerId="LiveId" clId="{1B224365-E57D-4CA6-9B48-2F970F9BA8DE}" dt="2023-10-02T10:00:38.912" v="438" actId="2696"/>
        <pc:sldMkLst>
          <pc:docMk/>
          <pc:sldMk cId="3396266754" sldId="269"/>
        </pc:sldMkLst>
        <pc:spChg chg="mod">
          <ac:chgData name="Curtis Richardson" userId="fbda403167e52582" providerId="LiveId" clId="{1B224365-E57D-4CA6-9B48-2F970F9BA8DE}" dt="2023-10-02T09:55:40.244" v="126" actId="20577"/>
          <ac:spMkLst>
            <pc:docMk/>
            <pc:sldMk cId="3396266754" sldId="269"/>
            <ac:spMk id="2" creationId="{27A6F7BB-30A8-4980-AD4A-2FB0B53FA6C9}"/>
          </ac:spMkLst>
        </pc:spChg>
        <pc:spChg chg="mod">
          <ac:chgData name="Curtis Richardson" userId="fbda403167e52582" providerId="LiveId" clId="{1B224365-E57D-4CA6-9B48-2F970F9BA8DE}" dt="2023-10-02T09:54:59.697" v="115" actId="1076"/>
          <ac:spMkLst>
            <pc:docMk/>
            <pc:sldMk cId="3396266754" sldId="269"/>
            <ac:spMk id="7" creationId="{ACC180CB-0C9D-0441-A2D3-F4EDC5DB9741}"/>
          </ac:spMkLst>
        </pc:spChg>
        <pc:spChg chg="mod">
          <ac:chgData name="Curtis Richardson" userId="fbda403167e52582" providerId="LiveId" clId="{1B224365-E57D-4CA6-9B48-2F970F9BA8DE}" dt="2023-10-02T09:54:59.697" v="115" actId="1076"/>
          <ac:spMkLst>
            <pc:docMk/>
            <pc:sldMk cId="3396266754" sldId="269"/>
            <ac:spMk id="8" creationId="{44627161-B78C-7646-8E85-99BD47FE64E0}"/>
          </ac:spMkLst>
        </pc:spChg>
        <pc:spChg chg="mod">
          <ac:chgData name="Curtis Richardson" userId="fbda403167e52582" providerId="LiveId" clId="{1B224365-E57D-4CA6-9B48-2F970F9BA8DE}" dt="2023-10-02T09:54:59.697" v="115" actId="1076"/>
          <ac:spMkLst>
            <pc:docMk/>
            <pc:sldMk cId="3396266754" sldId="269"/>
            <ac:spMk id="9" creationId="{A4347AF9-224D-3220-A247-EF33AC8E12CD}"/>
          </ac:spMkLst>
        </pc:spChg>
        <pc:spChg chg="add del">
          <ac:chgData name="Curtis Richardson" userId="fbda403167e52582" providerId="LiveId" clId="{1B224365-E57D-4CA6-9B48-2F970F9BA8DE}" dt="2023-10-02T09:55:01.381" v="118" actId="478"/>
          <ac:spMkLst>
            <pc:docMk/>
            <pc:sldMk cId="3396266754" sldId="269"/>
            <ac:spMk id="12" creationId="{E88BDBE3-DBB3-9040-95AC-86789B700450}"/>
          </ac:spMkLst>
        </pc:spChg>
        <pc:spChg chg="add del">
          <ac:chgData name="Curtis Richardson" userId="fbda403167e52582" providerId="LiveId" clId="{1B224365-E57D-4CA6-9B48-2F970F9BA8DE}" dt="2023-10-02T09:55:01.381" v="118" actId="478"/>
          <ac:spMkLst>
            <pc:docMk/>
            <pc:sldMk cId="3396266754" sldId="269"/>
            <ac:spMk id="13" creationId="{D0969AD2-8004-9B40-90B0-0EBD95268B5A}"/>
          </ac:spMkLst>
        </pc:spChg>
        <pc:spChg chg="add del">
          <ac:chgData name="Curtis Richardson" userId="fbda403167e52582" providerId="LiveId" clId="{1B224365-E57D-4CA6-9B48-2F970F9BA8DE}" dt="2023-10-02T09:55:01.381" v="118" actId="478"/>
          <ac:spMkLst>
            <pc:docMk/>
            <pc:sldMk cId="3396266754" sldId="269"/>
            <ac:spMk id="15" creationId="{02C30DA5-B4D3-C343-8FEC-D62948BDA920}"/>
          </ac:spMkLst>
        </pc:spChg>
        <pc:spChg chg="add del">
          <ac:chgData name="Curtis Richardson" userId="fbda403167e52582" providerId="LiveId" clId="{1B224365-E57D-4CA6-9B48-2F970F9BA8DE}" dt="2023-10-02T09:55:01.381" v="118" actId="478"/>
          <ac:spMkLst>
            <pc:docMk/>
            <pc:sldMk cId="3396266754" sldId="269"/>
            <ac:spMk id="16" creationId="{CD202676-78EE-3240-950B-84A1520E27EE}"/>
          </ac:spMkLst>
        </pc:spChg>
        <pc:spChg chg="add del">
          <ac:chgData name="Curtis Richardson" userId="fbda403167e52582" providerId="LiveId" clId="{1B224365-E57D-4CA6-9B48-2F970F9BA8DE}" dt="2023-10-02T09:55:01.381" v="118" actId="478"/>
          <ac:spMkLst>
            <pc:docMk/>
            <pc:sldMk cId="3396266754" sldId="269"/>
            <ac:spMk id="18" creationId="{7C503641-A7D5-AD48-A486-CD57C1620326}"/>
          </ac:spMkLst>
        </pc:spChg>
        <pc:spChg chg="add del">
          <ac:chgData name="Curtis Richardson" userId="fbda403167e52582" providerId="LiveId" clId="{1B224365-E57D-4CA6-9B48-2F970F9BA8DE}" dt="2023-10-02T09:55:01.381" v="118" actId="478"/>
          <ac:spMkLst>
            <pc:docMk/>
            <pc:sldMk cId="3396266754" sldId="269"/>
            <ac:spMk id="19" creationId="{BBEE7C7B-4D43-1342-88B5-B6F833D51AE8}"/>
          </ac:spMkLst>
        </pc:spChg>
        <pc:spChg chg="mod">
          <ac:chgData name="Curtis Richardson" userId="fbda403167e52582" providerId="LiveId" clId="{1B224365-E57D-4CA6-9B48-2F970F9BA8DE}" dt="2023-10-02T09:55:00.075" v="116" actId="1076"/>
          <ac:spMkLst>
            <pc:docMk/>
            <pc:sldMk cId="3396266754" sldId="269"/>
            <ac:spMk id="21" creationId="{F8C89E42-8364-1040-9DF6-7305561F98D7}"/>
          </ac:spMkLst>
        </pc:spChg>
        <pc:spChg chg="mod">
          <ac:chgData name="Curtis Richardson" userId="fbda403167e52582" providerId="LiveId" clId="{1B224365-E57D-4CA6-9B48-2F970F9BA8DE}" dt="2023-10-02T09:55:00.075" v="116" actId="1076"/>
          <ac:spMkLst>
            <pc:docMk/>
            <pc:sldMk cId="3396266754" sldId="269"/>
            <ac:spMk id="22" creationId="{B05EDAD8-33DD-0B49-9FA0-360E67ED9B6A}"/>
          </ac:spMkLst>
        </pc:spChg>
        <pc:spChg chg="mod">
          <ac:chgData name="Curtis Richardson" userId="fbda403167e52582" providerId="LiveId" clId="{1B224365-E57D-4CA6-9B48-2F970F9BA8DE}" dt="2023-10-02T09:55:00.075" v="116" actId="1076"/>
          <ac:spMkLst>
            <pc:docMk/>
            <pc:sldMk cId="3396266754" sldId="269"/>
            <ac:spMk id="43" creationId="{62D637AE-B2C2-D1EB-845F-D7664DEAA434}"/>
          </ac:spMkLst>
        </pc:spChg>
        <pc:spChg chg="add del">
          <ac:chgData name="Curtis Richardson" userId="fbda403167e52582" providerId="LiveId" clId="{1B224365-E57D-4CA6-9B48-2F970F9BA8DE}" dt="2023-10-02T09:55:01.381" v="118" actId="478"/>
          <ac:spMkLst>
            <pc:docMk/>
            <pc:sldMk cId="3396266754" sldId="269"/>
            <ac:spMk id="45" creationId="{D3C0E053-47EB-C2CB-5C23-00FE69BD0366}"/>
          </ac:spMkLst>
        </pc:spChg>
        <pc:spChg chg="add del">
          <ac:chgData name="Curtis Richardson" userId="fbda403167e52582" providerId="LiveId" clId="{1B224365-E57D-4CA6-9B48-2F970F9BA8DE}" dt="2023-10-02T09:55:01.381" v="118" actId="478"/>
          <ac:spMkLst>
            <pc:docMk/>
            <pc:sldMk cId="3396266754" sldId="269"/>
            <ac:spMk id="47" creationId="{88CB7297-921E-1328-702B-FB0D8A6A9B19}"/>
          </ac:spMkLst>
        </pc:spChg>
        <pc:spChg chg="add del">
          <ac:chgData name="Curtis Richardson" userId="fbda403167e52582" providerId="LiveId" clId="{1B224365-E57D-4CA6-9B48-2F970F9BA8DE}" dt="2023-10-02T09:55:01.381" v="118" actId="478"/>
          <ac:spMkLst>
            <pc:docMk/>
            <pc:sldMk cId="3396266754" sldId="269"/>
            <ac:spMk id="49" creationId="{5F6B41A8-E681-635E-6D57-0043A5C9600D}"/>
          </ac:spMkLst>
        </pc:spChg>
        <pc:spChg chg="add del mod">
          <ac:chgData name="Curtis Richardson" userId="fbda403167e52582" providerId="LiveId" clId="{1B224365-E57D-4CA6-9B48-2F970F9BA8DE}" dt="2023-10-02T09:55:01.381" v="118" actId="478"/>
          <ac:spMkLst>
            <pc:docMk/>
            <pc:sldMk cId="3396266754" sldId="269"/>
            <ac:spMk id="51" creationId="{CF475E3D-B9DD-7C19-94CC-6299FD6DB742}"/>
          </ac:spMkLst>
        </pc:spChg>
        <pc:spChg chg="add del mod">
          <ac:chgData name="Curtis Richardson" userId="fbda403167e52582" providerId="LiveId" clId="{1B224365-E57D-4CA6-9B48-2F970F9BA8DE}" dt="2023-10-02T09:55:01.381" v="118" actId="478"/>
          <ac:spMkLst>
            <pc:docMk/>
            <pc:sldMk cId="3396266754" sldId="269"/>
            <ac:spMk id="53" creationId="{0667AB6B-99A8-A744-7DD3-EBA9CA68CF75}"/>
          </ac:spMkLst>
        </pc:spChg>
        <pc:spChg chg="add del mod">
          <ac:chgData name="Curtis Richardson" userId="fbda403167e52582" providerId="LiveId" clId="{1B224365-E57D-4CA6-9B48-2F970F9BA8DE}" dt="2023-10-02T09:55:01.381" v="118" actId="478"/>
          <ac:spMkLst>
            <pc:docMk/>
            <pc:sldMk cId="3396266754" sldId="269"/>
            <ac:spMk id="55" creationId="{1BB029B8-E0A0-E8C2-D8C2-7F64BA6F46C0}"/>
          </ac:spMkLst>
        </pc:spChg>
        <pc:spChg chg="add del mod">
          <ac:chgData name="Curtis Richardson" userId="fbda403167e52582" providerId="LiveId" clId="{1B224365-E57D-4CA6-9B48-2F970F9BA8DE}" dt="2023-10-02T09:55:01.381" v="118" actId="478"/>
          <ac:spMkLst>
            <pc:docMk/>
            <pc:sldMk cId="3396266754" sldId="269"/>
            <ac:spMk id="57" creationId="{C9DBC177-833F-3BFA-F605-97ED4B8EA4CE}"/>
          </ac:spMkLst>
        </pc:spChg>
        <pc:spChg chg="add del mod">
          <ac:chgData name="Curtis Richardson" userId="fbda403167e52582" providerId="LiveId" clId="{1B224365-E57D-4CA6-9B48-2F970F9BA8DE}" dt="2023-10-02T09:55:01.381" v="118" actId="478"/>
          <ac:spMkLst>
            <pc:docMk/>
            <pc:sldMk cId="3396266754" sldId="269"/>
            <ac:spMk id="59" creationId="{F0A922FE-46CC-2F19-0BD4-632EB3A1B716}"/>
          </ac:spMkLst>
        </pc:spChg>
        <pc:spChg chg="add del mod">
          <ac:chgData name="Curtis Richardson" userId="fbda403167e52582" providerId="LiveId" clId="{1B224365-E57D-4CA6-9B48-2F970F9BA8DE}" dt="2023-10-02T09:55:01.381" v="118" actId="478"/>
          <ac:spMkLst>
            <pc:docMk/>
            <pc:sldMk cId="3396266754" sldId="269"/>
            <ac:spMk id="69" creationId="{10F13687-5A80-10E8-2B0A-62ADA5B2EB2B}"/>
          </ac:spMkLst>
        </pc:spChg>
      </pc:sldChg>
      <pc:sldChg chg="del">
        <pc:chgData name="Curtis Richardson" userId="fbda403167e52582" providerId="LiveId" clId="{1B224365-E57D-4CA6-9B48-2F970F9BA8DE}" dt="2023-10-02T10:02:03.846" v="439" actId="2696"/>
        <pc:sldMkLst>
          <pc:docMk/>
          <pc:sldMk cId="3335690284" sldId="271"/>
        </pc:sldMkLst>
      </pc:sldChg>
      <pc:sldChg chg="modSp mod">
        <pc:chgData name="Curtis Richardson" userId="fbda403167e52582" providerId="LiveId" clId="{1B224365-E57D-4CA6-9B48-2F970F9BA8DE}" dt="2023-10-02T10:05:47.809" v="624" actId="790"/>
        <pc:sldMkLst>
          <pc:docMk/>
          <pc:sldMk cId="2639983765" sldId="273"/>
        </pc:sldMkLst>
        <pc:spChg chg="mod">
          <ac:chgData name="Curtis Richardson" userId="fbda403167e52582" providerId="LiveId" clId="{1B224365-E57D-4CA6-9B48-2F970F9BA8DE}" dt="2023-10-02T10:05:47.809" v="624" actId="790"/>
          <ac:spMkLst>
            <pc:docMk/>
            <pc:sldMk cId="2639983765" sldId="273"/>
            <ac:spMk id="2" creationId="{33AF65A7-995A-9F45-891C-82D9B9D40801}"/>
          </ac:spMkLst>
        </pc:spChg>
        <pc:spChg chg="mod">
          <ac:chgData name="Curtis Richardson" userId="fbda403167e52582" providerId="LiveId" clId="{1B224365-E57D-4CA6-9B48-2F970F9BA8DE}" dt="2023-10-02T10:05:14.994" v="622" actId="20577"/>
          <ac:spMkLst>
            <pc:docMk/>
            <pc:sldMk cId="2639983765" sldId="273"/>
            <ac:spMk id="7" creationId="{E178654B-08C9-4C41-8BEC-DFB720245862}"/>
          </ac:spMkLst>
        </pc:spChg>
      </pc:sldChg>
      <pc:sldChg chg="modSp mod">
        <pc:chgData name="Curtis Richardson" userId="fbda403167e52582" providerId="LiveId" clId="{1B224365-E57D-4CA6-9B48-2F970F9BA8DE}" dt="2023-10-07T02:26:38.436" v="1212" actId="20577"/>
        <pc:sldMkLst>
          <pc:docMk/>
          <pc:sldMk cId="926184573" sldId="275"/>
        </pc:sldMkLst>
        <pc:spChg chg="mod">
          <ac:chgData name="Curtis Richardson" userId="fbda403167e52582" providerId="LiveId" clId="{1B224365-E57D-4CA6-9B48-2F970F9BA8DE}" dt="2023-10-07T02:26:38.436" v="1212" actId="20577"/>
          <ac:spMkLst>
            <pc:docMk/>
            <pc:sldMk cId="926184573" sldId="275"/>
            <ac:spMk id="3" creationId="{BABC2CE0-8806-4B2A-A10A-32984D317434}"/>
          </ac:spMkLst>
        </pc:spChg>
      </pc:sldChg>
      <pc:sldChg chg="modSp mod ord modNotesTx">
        <pc:chgData name="Curtis Richardson" userId="fbda403167e52582" providerId="LiveId" clId="{1B224365-E57D-4CA6-9B48-2F970F9BA8DE}" dt="2023-10-02T10:06:15.044" v="629" actId="790"/>
        <pc:sldMkLst>
          <pc:docMk/>
          <pc:sldMk cId="2689543258" sldId="277"/>
        </pc:sldMkLst>
        <pc:spChg chg="mod">
          <ac:chgData name="Curtis Richardson" userId="fbda403167e52582" providerId="LiveId" clId="{1B224365-E57D-4CA6-9B48-2F970F9BA8DE}" dt="2023-10-02T10:06:15.044" v="629" actId="790"/>
          <ac:spMkLst>
            <pc:docMk/>
            <pc:sldMk cId="2689543258" sldId="277"/>
            <ac:spMk id="10" creationId="{028B0E6F-20B5-B58A-313C-BDABC1445BC6}"/>
          </ac:spMkLst>
        </pc:spChg>
      </pc:sldChg>
      <pc:sldChg chg="addSp delSp modSp add mod ord">
        <pc:chgData name="Curtis Richardson" userId="fbda403167e52582" providerId="LiveId" clId="{1B224365-E57D-4CA6-9B48-2F970F9BA8DE}" dt="2023-10-02T10:06:10.170" v="628" actId="790"/>
        <pc:sldMkLst>
          <pc:docMk/>
          <pc:sldMk cId="1102643536" sldId="278"/>
        </pc:sldMkLst>
        <pc:spChg chg="mod">
          <ac:chgData name="Curtis Richardson" userId="fbda403167e52582" providerId="LiveId" clId="{1B224365-E57D-4CA6-9B48-2F970F9BA8DE}" dt="2023-10-02T10:00:07.915" v="437" actId="6549"/>
          <ac:spMkLst>
            <pc:docMk/>
            <pc:sldMk cId="1102643536" sldId="278"/>
            <ac:spMk id="2" creationId="{27A6F7BB-30A8-4980-AD4A-2FB0B53FA6C9}"/>
          </ac:spMkLst>
        </pc:spChg>
        <pc:spChg chg="add del mod">
          <ac:chgData name="Curtis Richardson" userId="fbda403167e52582" providerId="LiveId" clId="{1B224365-E57D-4CA6-9B48-2F970F9BA8DE}" dt="2023-10-02T09:55:43.939" v="130" actId="478"/>
          <ac:spMkLst>
            <pc:docMk/>
            <pc:sldMk cId="1102643536" sldId="278"/>
            <ac:spMk id="7" creationId="{988971C1-3A2B-3C67-FD5A-73F0043ADBA9}"/>
          </ac:spMkLst>
        </pc:spChg>
        <pc:spChg chg="add del mod">
          <ac:chgData name="Curtis Richardson" userId="fbda403167e52582" providerId="LiveId" clId="{1B224365-E57D-4CA6-9B48-2F970F9BA8DE}" dt="2023-10-02T09:55:43.939" v="130" actId="478"/>
          <ac:spMkLst>
            <pc:docMk/>
            <pc:sldMk cId="1102643536" sldId="278"/>
            <ac:spMk id="9" creationId="{70BB2F81-E399-55DF-C482-92F434991047}"/>
          </ac:spMkLst>
        </pc:spChg>
        <pc:spChg chg="add del mod">
          <ac:chgData name="Curtis Richardson" userId="fbda403167e52582" providerId="LiveId" clId="{1B224365-E57D-4CA6-9B48-2F970F9BA8DE}" dt="2023-10-02T09:55:43.939" v="130" actId="478"/>
          <ac:spMkLst>
            <pc:docMk/>
            <pc:sldMk cId="1102643536" sldId="278"/>
            <ac:spMk id="11" creationId="{DA8D53B0-949B-D646-9B8E-280368D8AC9B}"/>
          </ac:spMkLst>
        </pc:spChg>
        <pc:spChg chg="add del">
          <ac:chgData name="Curtis Richardson" userId="fbda403167e52582" providerId="LiveId" clId="{1B224365-E57D-4CA6-9B48-2F970F9BA8DE}" dt="2023-10-02T09:57:55.153" v="301" actId="478"/>
          <ac:spMkLst>
            <pc:docMk/>
            <pc:sldMk cId="1102643536" sldId="278"/>
            <ac:spMk id="13" creationId="{79976219-A9C9-B0AB-1F09-7C29E9E262D0}"/>
          </ac:spMkLst>
        </pc:spChg>
        <pc:spChg chg="add del mod">
          <ac:chgData name="Curtis Richardson" userId="fbda403167e52582" providerId="LiveId" clId="{1B224365-E57D-4CA6-9B48-2F970F9BA8DE}" dt="2023-10-02T09:55:43.939" v="130" actId="478"/>
          <ac:spMkLst>
            <pc:docMk/>
            <pc:sldMk cId="1102643536" sldId="278"/>
            <ac:spMk id="14" creationId="{9D1D6C25-8E38-048D-9A13-1820985B3ADC}"/>
          </ac:spMkLst>
        </pc:spChg>
        <pc:spChg chg="add del mod">
          <ac:chgData name="Curtis Richardson" userId="fbda403167e52582" providerId="LiveId" clId="{1B224365-E57D-4CA6-9B48-2F970F9BA8DE}" dt="2023-10-02T09:57:57.008" v="302" actId="478"/>
          <ac:spMkLst>
            <pc:docMk/>
            <pc:sldMk cId="1102643536" sldId="278"/>
            <ac:spMk id="15" creationId="{A8149404-A92F-57CE-F61A-C727EB5B5361}"/>
          </ac:spMkLst>
        </pc:spChg>
        <pc:spChg chg="add del mod">
          <ac:chgData name="Curtis Richardson" userId="fbda403167e52582" providerId="LiveId" clId="{1B224365-E57D-4CA6-9B48-2F970F9BA8DE}" dt="2023-10-02T09:57:59.043" v="303" actId="478"/>
          <ac:spMkLst>
            <pc:docMk/>
            <pc:sldMk cId="1102643536" sldId="278"/>
            <ac:spMk id="17" creationId="{162F6841-59DD-0504-7B42-E78E7E8880A5}"/>
          </ac:spMkLst>
        </pc:spChg>
        <pc:spChg chg="add del mod">
          <ac:chgData name="Curtis Richardson" userId="fbda403167e52582" providerId="LiveId" clId="{1B224365-E57D-4CA6-9B48-2F970F9BA8DE}" dt="2023-10-02T09:55:43.939" v="130" actId="478"/>
          <ac:spMkLst>
            <pc:docMk/>
            <pc:sldMk cId="1102643536" sldId="278"/>
            <ac:spMk id="18" creationId="{99A9FFC9-42C2-2641-AEA6-59702E63AC4A}"/>
          </ac:spMkLst>
        </pc:spChg>
        <pc:spChg chg="add del mod">
          <ac:chgData name="Curtis Richardson" userId="fbda403167e52582" providerId="LiveId" clId="{1B224365-E57D-4CA6-9B48-2F970F9BA8DE}" dt="2023-10-02T09:55:43.939" v="130" actId="478"/>
          <ac:spMkLst>
            <pc:docMk/>
            <pc:sldMk cId="1102643536" sldId="278"/>
            <ac:spMk id="20" creationId="{CDEA60BD-861D-15AB-BF83-222205717107}"/>
          </ac:spMkLst>
        </pc:spChg>
        <pc:spChg chg="add del mod">
          <ac:chgData name="Curtis Richardson" userId="fbda403167e52582" providerId="LiveId" clId="{1B224365-E57D-4CA6-9B48-2F970F9BA8DE}" dt="2023-10-02T09:55:38.255" v="122"/>
          <ac:spMkLst>
            <pc:docMk/>
            <pc:sldMk cId="1102643536" sldId="278"/>
            <ac:spMk id="21" creationId="{F9F5534B-5866-C871-3D71-D6637F44E852}"/>
          </ac:spMkLst>
        </pc:spChg>
        <pc:spChg chg="add del mod">
          <ac:chgData name="Curtis Richardson" userId="fbda403167e52582" providerId="LiveId" clId="{1B224365-E57D-4CA6-9B48-2F970F9BA8DE}" dt="2023-10-02T09:55:38.255" v="122"/>
          <ac:spMkLst>
            <pc:docMk/>
            <pc:sldMk cId="1102643536" sldId="278"/>
            <ac:spMk id="22" creationId="{70FE95B1-5F00-68F7-E7A5-0E8F7DA8A004}"/>
          </ac:spMkLst>
        </pc:spChg>
        <pc:spChg chg="add del mod">
          <ac:chgData name="Curtis Richardson" userId="fbda403167e52582" providerId="LiveId" clId="{1B224365-E57D-4CA6-9B48-2F970F9BA8DE}" dt="2023-10-02T09:55:38.255" v="122"/>
          <ac:spMkLst>
            <pc:docMk/>
            <pc:sldMk cId="1102643536" sldId="278"/>
            <ac:spMk id="23" creationId="{58D8DDF1-596B-C826-431A-C9542344E8D3}"/>
          </ac:spMkLst>
        </pc:spChg>
        <pc:spChg chg="add del mod">
          <ac:chgData name="Curtis Richardson" userId="fbda403167e52582" providerId="LiveId" clId="{1B224365-E57D-4CA6-9B48-2F970F9BA8DE}" dt="2023-10-02T09:55:38.255" v="122"/>
          <ac:spMkLst>
            <pc:docMk/>
            <pc:sldMk cId="1102643536" sldId="278"/>
            <ac:spMk id="24" creationId="{F0C0A42D-184F-BBA8-F0D4-48B45D687D35}"/>
          </ac:spMkLst>
        </pc:spChg>
        <pc:spChg chg="add del mod">
          <ac:chgData name="Curtis Richardson" userId="fbda403167e52582" providerId="LiveId" clId="{1B224365-E57D-4CA6-9B48-2F970F9BA8DE}" dt="2023-10-02T09:55:38.255" v="122"/>
          <ac:spMkLst>
            <pc:docMk/>
            <pc:sldMk cId="1102643536" sldId="278"/>
            <ac:spMk id="25" creationId="{DECC72B9-0EED-4260-980D-948DA20FD85D}"/>
          </ac:spMkLst>
        </pc:spChg>
        <pc:spChg chg="add del mod">
          <ac:chgData name="Curtis Richardson" userId="fbda403167e52582" providerId="LiveId" clId="{1B224365-E57D-4CA6-9B48-2F970F9BA8DE}" dt="2023-10-02T09:55:38.255" v="122"/>
          <ac:spMkLst>
            <pc:docMk/>
            <pc:sldMk cId="1102643536" sldId="278"/>
            <ac:spMk id="26" creationId="{9DF04D06-29C0-CEA7-58DC-EE21C32D518F}"/>
          </ac:spMkLst>
        </pc:spChg>
        <pc:spChg chg="add del mod">
          <ac:chgData name="Curtis Richardson" userId="fbda403167e52582" providerId="LiveId" clId="{1B224365-E57D-4CA6-9B48-2F970F9BA8DE}" dt="2023-10-02T09:55:38.255" v="122"/>
          <ac:spMkLst>
            <pc:docMk/>
            <pc:sldMk cId="1102643536" sldId="278"/>
            <ac:spMk id="27" creationId="{332E064B-2009-22F2-7739-86CF2FFE7D4B}"/>
          </ac:spMkLst>
        </pc:spChg>
        <pc:spChg chg="add del mod">
          <ac:chgData name="Curtis Richardson" userId="fbda403167e52582" providerId="LiveId" clId="{1B224365-E57D-4CA6-9B48-2F970F9BA8DE}" dt="2023-10-02T09:55:38.255" v="122"/>
          <ac:spMkLst>
            <pc:docMk/>
            <pc:sldMk cId="1102643536" sldId="278"/>
            <ac:spMk id="28" creationId="{A79E8B02-7832-D7D5-A2D0-41CFF48FF528}"/>
          </ac:spMkLst>
        </pc:spChg>
        <pc:spChg chg="add del mod">
          <ac:chgData name="Curtis Richardson" userId="fbda403167e52582" providerId="LiveId" clId="{1B224365-E57D-4CA6-9B48-2F970F9BA8DE}" dt="2023-10-02T09:55:38.255" v="122"/>
          <ac:spMkLst>
            <pc:docMk/>
            <pc:sldMk cId="1102643536" sldId="278"/>
            <ac:spMk id="29" creationId="{EEA2BB7E-931E-12C4-3EB8-AEF9A66841D0}"/>
          </ac:spMkLst>
        </pc:spChg>
        <pc:spChg chg="add del mod">
          <ac:chgData name="Curtis Richardson" userId="fbda403167e52582" providerId="LiveId" clId="{1B224365-E57D-4CA6-9B48-2F970F9BA8DE}" dt="2023-10-02T09:55:38.255" v="122"/>
          <ac:spMkLst>
            <pc:docMk/>
            <pc:sldMk cId="1102643536" sldId="278"/>
            <ac:spMk id="30" creationId="{85F0E2B4-E0F9-8100-3BD6-2D7E3776AD94}"/>
          </ac:spMkLst>
        </pc:spChg>
        <pc:spChg chg="add del mod">
          <ac:chgData name="Curtis Richardson" userId="fbda403167e52582" providerId="LiveId" clId="{1B224365-E57D-4CA6-9B48-2F970F9BA8DE}" dt="2023-10-02T09:55:38.255" v="122"/>
          <ac:spMkLst>
            <pc:docMk/>
            <pc:sldMk cId="1102643536" sldId="278"/>
            <ac:spMk id="31" creationId="{DB417D04-21C8-77A4-7F2F-8A2D8CAEF178}"/>
          </ac:spMkLst>
        </pc:spChg>
        <pc:spChg chg="add del mod">
          <ac:chgData name="Curtis Richardson" userId="fbda403167e52582" providerId="LiveId" clId="{1B224365-E57D-4CA6-9B48-2F970F9BA8DE}" dt="2023-10-02T09:56:23.400" v="134"/>
          <ac:spMkLst>
            <pc:docMk/>
            <pc:sldMk cId="1102643536" sldId="278"/>
            <ac:spMk id="32" creationId="{F0EC65D0-9F53-63E2-FFA6-81FDA134AB47}"/>
          </ac:spMkLst>
        </pc:spChg>
        <pc:spChg chg="add del mod">
          <ac:chgData name="Curtis Richardson" userId="fbda403167e52582" providerId="LiveId" clId="{1B224365-E57D-4CA6-9B48-2F970F9BA8DE}" dt="2023-10-02T09:56:23.400" v="134"/>
          <ac:spMkLst>
            <pc:docMk/>
            <pc:sldMk cId="1102643536" sldId="278"/>
            <ac:spMk id="33" creationId="{11F4864B-A5C4-4199-B08C-57905A916246}"/>
          </ac:spMkLst>
        </pc:spChg>
        <pc:spChg chg="add del mod">
          <ac:chgData name="Curtis Richardson" userId="fbda403167e52582" providerId="LiveId" clId="{1B224365-E57D-4CA6-9B48-2F970F9BA8DE}" dt="2023-10-02T09:58:07.104" v="335" actId="1037"/>
          <ac:spMkLst>
            <pc:docMk/>
            <pc:sldMk cId="1102643536" sldId="278"/>
            <ac:spMk id="34" creationId="{C1C92E27-D550-F44E-8491-927F819E72B8}"/>
          </ac:spMkLst>
        </pc:spChg>
        <pc:spChg chg="add del mod">
          <ac:chgData name="Curtis Richardson" userId="fbda403167e52582" providerId="LiveId" clId="{1B224365-E57D-4CA6-9B48-2F970F9BA8DE}" dt="2023-10-02T09:58:07.104" v="335" actId="1037"/>
          <ac:spMkLst>
            <pc:docMk/>
            <pc:sldMk cId="1102643536" sldId="278"/>
            <ac:spMk id="35" creationId="{7D722C50-45F7-D84B-B216-568F72D66349}"/>
          </ac:spMkLst>
        </pc:spChg>
        <pc:spChg chg="add del mod">
          <ac:chgData name="Curtis Richardson" userId="fbda403167e52582" providerId="LiveId" clId="{1B224365-E57D-4CA6-9B48-2F970F9BA8DE}" dt="2023-10-02T09:58:57.728" v="404" actId="20577"/>
          <ac:spMkLst>
            <pc:docMk/>
            <pc:sldMk cId="1102643536" sldId="278"/>
            <ac:spMk id="36" creationId="{176187A9-3EBE-F64D-AE99-021BB3767F90}"/>
          </ac:spMkLst>
        </pc:spChg>
        <pc:spChg chg="add del mod">
          <ac:chgData name="Curtis Richardson" userId="fbda403167e52582" providerId="LiveId" clId="{1B224365-E57D-4CA6-9B48-2F970F9BA8DE}" dt="2023-10-02T09:59:03.993" v="421" actId="20577"/>
          <ac:spMkLst>
            <pc:docMk/>
            <pc:sldMk cId="1102643536" sldId="278"/>
            <ac:spMk id="37" creationId="{7990731F-95DE-4F44-8EA0-E275CEAFD8A2}"/>
          </ac:spMkLst>
        </pc:spChg>
        <pc:spChg chg="add del mod">
          <ac:chgData name="Curtis Richardson" userId="fbda403167e52582" providerId="LiveId" clId="{1B224365-E57D-4CA6-9B48-2F970F9BA8DE}" dt="2023-10-02T10:05:55.645" v="625" actId="790"/>
          <ac:spMkLst>
            <pc:docMk/>
            <pc:sldMk cId="1102643536" sldId="278"/>
            <ac:spMk id="38" creationId="{5B19EE51-628F-CA4E-94B0-57E9ACA1446A}"/>
          </ac:spMkLst>
        </pc:spChg>
        <pc:spChg chg="add del mod">
          <ac:chgData name="Curtis Richardson" userId="fbda403167e52582" providerId="LiveId" clId="{1B224365-E57D-4CA6-9B48-2F970F9BA8DE}" dt="2023-10-02T09:58:51.245" v="385" actId="20577"/>
          <ac:spMkLst>
            <pc:docMk/>
            <pc:sldMk cId="1102643536" sldId="278"/>
            <ac:spMk id="39" creationId="{2A6ACC78-74DF-604E-BD14-4BBE7B4EEF5B}"/>
          </ac:spMkLst>
        </pc:spChg>
        <pc:spChg chg="add del mod">
          <ac:chgData name="Curtis Richardson" userId="fbda403167e52582" providerId="LiveId" clId="{1B224365-E57D-4CA6-9B48-2F970F9BA8DE}" dt="2023-10-02T09:56:23.400" v="134"/>
          <ac:spMkLst>
            <pc:docMk/>
            <pc:sldMk cId="1102643536" sldId="278"/>
            <ac:spMk id="40" creationId="{E246BA9F-BD92-98BE-7A3B-78FE74136E18}"/>
          </ac:spMkLst>
        </pc:spChg>
        <pc:spChg chg="add del mod">
          <ac:chgData name="Curtis Richardson" userId="fbda403167e52582" providerId="LiveId" clId="{1B224365-E57D-4CA6-9B48-2F970F9BA8DE}" dt="2023-10-02T09:56:23.400" v="134"/>
          <ac:spMkLst>
            <pc:docMk/>
            <pc:sldMk cId="1102643536" sldId="278"/>
            <ac:spMk id="41" creationId="{33951812-FE30-48F8-9151-83E978CD93DC}"/>
          </ac:spMkLst>
        </pc:spChg>
        <pc:spChg chg="add del mod">
          <ac:chgData name="Curtis Richardson" userId="fbda403167e52582" providerId="LiveId" clId="{1B224365-E57D-4CA6-9B48-2F970F9BA8DE}" dt="2023-10-02T09:56:23.400" v="134"/>
          <ac:spMkLst>
            <pc:docMk/>
            <pc:sldMk cId="1102643536" sldId="278"/>
            <ac:spMk id="42" creationId="{47997755-7B8A-DFDD-90B1-A73A5C2F0E1F}"/>
          </ac:spMkLst>
        </pc:spChg>
        <pc:spChg chg="add del mod">
          <ac:chgData name="Curtis Richardson" userId="fbda403167e52582" providerId="LiveId" clId="{1B224365-E57D-4CA6-9B48-2F970F9BA8DE}" dt="2023-10-02T09:56:23.400" v="134"/>
          <ac:spMkLst>
            <pc:docMk/>
            <pc:sldMk cId="1102643536" sldId="278"/>
            <ac:spMk id="43" creationId="{09822D3E-59D0-1585-F4DB-E4667DE3E22E}"/>
          </ac:spMkLst>
        </pc:spChg>
        <pc:spChg chg="add del mod">
          <ac:chgData name="Curtis Richardson" userId="fbda403167e52582" providerId="LiveId" clId="{1B224365-E57D-4CA6-9B48-2F970F9BA8DE}" dt="2023-10-02T09:56:23.400" v="134"/>
          <ac:spMkLst>
            <pc:docMk/>
            <pc:sldMk cId="1102643536" sldId="278"/>
            <ac:spMk id="44" creationId="{799B5C25-6F30-6B8A-5F03-34D43D995961}"/>
          </ac:spMkLst>
        </pc:spChg>
        <pc:spChg chg="add del mod">
          <ac:chgData name="Curtis Richardson" userId="fbda403167e52582" providerId="LiveId" clId="{1B224365-E57D-4CA6-9B48-2F970F9BA8DE}" dt="2023-10-02T09:56:23.400" v="134"/>
          <ac:spMkLst>
            <pc:docMk/>
            <pc:sldMk cId="1102643536" sldId="278"/>
            <ac:spMk id="45" creationId="{FE9660B1-C507-DBF6-832F-0BDBE4932214}"/>
          </ac:spMkLst>
        </pc:spChg>
        <pc:spChg chg="add del mod">
          <ac:chgData name="Curtis Richardson" userId="fbda403167e52582" providerId="LiveId" clId="{1B224365-E57D-4CA6-9B48-2F970F9BA8DE}" dt="2023-10-02T09:56:23.400" v="134"/>
          <ac:spMkLst>
            <pc:docMk/>
            <pc:sldMk cId="1102643536" sldId="278"/>
            <ac:spMk id="46" creationId="{2F8A5C77-58C8-A627-5D01-0DED253C0C5B}"/>
          </ac:spMkLst>
        </pc:spChg>
        <pc:spChg chg="add del mod">
          <ac:chgData name="Curtis Richardson" userId="fbda403167e52582" providerId="LiveId" clId="{1B224365-E57D-4CA6-9B48-2F970F9BA8DE}" dt="2023-10-02T09:56:23.400" v="134"/>
          <ac:spMkLst>
            <pc:docMk/>
            <pc:sldMk cId="1102643536" sldId="278"/>
            <ac:spMk id="47" creationId="{C23F097B-3A6D-15F2-C053-AD1FD7E9710F}"/>
          </ac:spMkLst>
        </pc:spChg>
        <pc:spChg chg="add mod">
          <ac:chgData name="Curtis Richardson" userId="fbda403167e52582" providerId="LiveId" clId="{1B224365-E57D-4CA6-9B48-2F970F9BA8DE}" dt="2023-10-02T10:06:06.499" v="627" actId="790"/>
          <ac:spMkLst>
            <pc:docMk/>
            <pc:sldMk cId="1102643536" sldId="278"/>
            <ac:spMk id="48" creationId="{7CF05427-7169-FD4A-FE3B-4055C4C5405B}"/>
          </ac:spMkLst>
        </pc:spChg>
        <pc:spChg chg="add mod">
          <ac:chgData name="Curtis Richardson" userId="fbda403167e52582" providerId="LiveId" clId="{1B224365-E57D-4CA6-9B48-2F970F9BA8DE}" dt="2023-10-02T09:56:58.159" v="266" actId="20577"/>
          <ac:spMkLst>
            <pc:docMk/>
            <pc:sldMk cId="1102643536" sldId="278"/>
            <ac:spMk id="49" creationId="{B098AD78-1468-1ED3-6FB5-3386B745566B}"/>
          </ac:spMkLst>
        </pc:spChg>
        <pc:spChg chg="add mod">
          <ac:chgData name="Curtis Richardson" userId="fbda403167e52582" providerId="LiveId" clId="{1B224365-E57D-4CA6-9B48-2F970F9BA8DE}" dt="2023-10-02T10:06:10.170" v="628" actId="790"/>
          <ac:spMkLst>
            <pc:docMk/>
            <pc:sldMk cId="1102643536" sldId="278"/>
            <ac:spMk id="50" creationId="{F3545503-B0A4-7A49-1B24-C2A91BA5FE28}"/>
          </ac:spMkLst>
        </pc:spChg>
        <pc:spChg chg="add mod">
          <ac:chgData name="Curtis Richardson" userId="fbda403167e52582" providerId="LiveId" clId="{1B224365-E57D-4CA6-9B48-2F970F9BA8DE}" dt="2023-10-02T09:57:47.834" v="300" actId="1076"/>
          <ac:spMkLst>
            <pc:docMk/>
            <pc:sldMk cId="1102643536" sldId="278"/>
            <ac:spMk id="51" creationId="{286D8E1F-EC18-F02C-102C-669DA7D818F8}"/>
          </ac:spMkLst>
        </pc:spChg>
      </pc:sldChg>
      <pc:sldChg chg="addSp delSp modSp add mod ord modNotesTx">
        <pc:chgData name="Curtis Richardson" userId="fbda403167e52582" providerId="LiveId" clId="{1B224365-E57D-4CA6-9B48-2F970F9BA8DE}" dt="2023-10-07T03:02:51.463" v="1258" actId="20577"/>
        <pc:sldMkLst>
          <pc:docMk/>
          <pc:sldMk cId="2068641284" sldId="279"/>
        </pc:sldMkLst>
        <pc:spChg chg="mod">
          <ac:chgData name="Curtis Richardson" userId="fbda403167e52582" providerId="LiveId" clId="{1B224365-E57D-4CA6-9B48-2F970F9BA8DE}" dt="2023-10-07T03:02:51.463" v="1258" actId="20577"/>
          <ac:spMkLst>
            <pc:docMk/>
            <pc:sldMk cId="2068641284" sldId="279"/>
            <ac:spMk id="2" creationId="{27A6F7BB-30A8-4980-AD4A-2FB0B53FA6C9}"/>
          </ac:spMkLst>
        </pc:spChg>
        <pc:spChg chg="add mod">
          <ac:chgData name="Curtis Richardson" userId="fbda403167e52582" providerId="LiveId" clId="{1B224365-E57D-4CA6-9B48-2F970F9BA8DE}" dt="2023-10-07T02:59:45.962" v="1222" actId="14100"/>
          <ac:spMkLst>
            <pc:docMk/>
            <pc:sldMk cId="2068641284" sldId="279"/>
            <ac:spMk id="7" creationId="{3DF711C5-0717-962D-76F3-0A8766B7911A}"/>
          </ac:spMkLst>
        </pc:spChg>
        <pc:spChg chg="mod">
          <ac:chgData name="Curtis Richardson" userId="fbda403167e52582" providerId="LiveId" clId="{1B224365-E57D-4CA6-9B48-2F970F9BA8DE}" dt="2023-10-07T03:00:10.707" v="1227" actId="207"/>
          <ac:spMkLst>
            <pc:docMk/>
            <pc:sldMk cId="2068641284" sldId="279"/>
            <ac:spMk id="8" creationId="{0E3B5603-CDBF-7546-913D-05E5FE5B3632}"/>
          </ac:spMkLst>
        </pc:spChg>
        <pc:spChg chg="add mod">
          <ac:chgData name="Curtis Richardson" userId="fbda403167e52582" providerId="LiveId" clId="{1B224365-E57D-4CA6-9B48-2F970F9BA8DE}" dt="2023-10-07T02:59:50.424" v="1223" actId="14100"/>
          <ac:spMkLst>
            <pc:docMk/>
            <pc:sldMk cId="2068641284" sldId="279"/>
            <ac:spMk id="9" creationId="{13F4D941-B97F-B00C-76DB-691046CF9E0A}"/>
          </ac:spMkLst>
        </pc:spChg>
        <pc:spChg chg="mod">
          <ac:chgData name="Curtis Richardson" userId="fbda403167e52582" providerId="LiveId" clId="{1B224365-E57D-4CA6-9B48-2F970F9BA8DE}" dt="2023-10-07T03:00:10.707" v="1227" actId="207"/>
          <ac:spMkLst>
            <pc:docMk/>
            <pc:sldMk cId="2068641284" sldId="279"/>
            <ac:spMk id="10" creationId="{776FA1BA-CAA0-7BB8-7BC3-01C2E7771F18}"/>
          </ac:spMkLst>
        </pc:spChg>
        <pc:spChg chg="add del mod">
          <ac:chgData name="Curtis Richardson" userId="fbda403167e52582" providerId="LiveId" clId="{1B224365-E57D-4CA6-9B48-2F970F9BA8DE}" dt="2023-10-02T10:08:07.407" v="689" actId="478"/>
          <ac:spMkLst>
            <pc:docMk/>
            <pc:sldMk cId="2068641284" sldId="279"/>
            <ac:spMk id="11" creationId="{AB2C373E-AD84-A11B-AB36-7B5C4AD78207}"/>
          </ac:spMkLst>
        </pc:spChg>
        <pc:spChg chg="mod">
          <ac:chgData name="Curtis Richardson" userId="fbda403167e52582" providerId="LiveId" clId="{1B224365-E57D-4CA6-9B48-2F970F9BA8DE}" dt="2023-10-07T03:00:10.707" v="1227" actId="207"/>
          <ac:spMkLst>
            <pc:docMk/>
            <pc:sldMk cId="2068641284" sldId="279"/>
            <ac:spMk id="12" creationId="{7E826C69-F154-32BE-112D-C38EA9383A7B}"/>
          </ac:spMkLst>
        </pc:spChg>
        <pc:spChg chg="add del mod">
          <ac:chgData name="Curtis Richardson" userId="fbda403167e52582" providerId="LiveId" clId="{1B224365-E57D-4CA6-9B48-2F970F9BA8DE}" dt="2023-10-02T10:08:07.407" v="689" actId="478"/>
          <ac:spMkLst>
            <pc:docMk/>
            <pc:sldMk cId="2068641284" sldId="279"/>
            <ac:spMk id="13" creationId="{800F4EE6-65AA-8183-89E8-C3AA9F776671}"/>
          </ac:spMkLst>
        </pc:spChg>
        <pc:spChg chg="mod">
          <ac:chgData name="Curtis Richardson" userId="fbda403167e52582" providerId="LiveId" clId="{1B224365-E57D-4CA6-9B48-2F970F9BA8DE}" dt="2023-10-07T03:01:26.746" v="1230" actId="14100"/>
          <ac:spMkLst>
            <pc:docMk/>
            <pc:sldMk cId="2068641284" sldId="279"/>
            <ac:spMk id="13" creationId="{ADE0F0AA-73E9-93EF-72D9-5BC42C6ED5E7}"/>
          </ac:spMkLst>
        </pc:spChg>
        <pc:spChg chg="mod">
          <ac:chgData name="Curtis Richardson" userId="fbda403167e52582" providerId="LiveId" clId="{1B224365-E57D-4CA6-9B48-2F970F9BA8DE}" dt="2023-10-07T03:00:10.707" v="1227" actId="207"/>
          <ac:spMkLst>
            <pc:docMk/>
            <pc:sldMk cId="2068641284" sldId="279"/>
            <ac:spMk id="14" creationId="{E4E7769D-088B-3800-07E8-89B6A76AAAE2}"/>
          </ac:spMkLst>
        </pc:spChg>
        <pc:spChg chg="mod">
          <ac:chgData name="Curtis Richardson" userId="fbda403167e52582" providerId="LiveId" clId="{1B224365-E57D-4CA6-9B48-2F970F9BA8DE}" dt="2023-10-07T03:00:10.707" v="1227" actId="207"/>
          <ac:spMkLst>
            <pc:docMk/>
            <pc:sldMk cId="2068641284" sldId="279"/>
            <ac:spMk id="15" creationId="{5DEE29C4-4A2F-8E6F-A4C1-90086F3C6727}"/>
          </ac:spMkLst>
        </pc:spChg>
        <pc:spChg chg="add del mod">
          <ac:chgData name="Curtis Richardson" userId="fbda403167e52582" providerId="LiveId" clId="{1B224365-E57D-4CA6-9B48-2F970F9BA8DE}" dt="2023-10-02T10:08:07.407" v="689" actId="478"/>
          <ac:spMkLst>
            <pc:docMk/>
            <pc:sldMk cId="2068641284" sldId="279"/>
            <ac:spMk id="15" creationId="{A6250C85-D76F-5895-9826-DA993634D770}"/>
          </ac:spMkLst>
        </pc:spChg>
        <pc:spChg chg="mod">
          <ac:chgData name="Curtis Richardson" userId="fbda403167e52582" providerId="LiveId" clId="{1B224365-E57D-4CA6-9B48-2F970F9BA8DE}" dt="2023-10-07T03:00:10.707" v="1227" actId="207"/>
          <ac:spMkLst>
            <pc:docMk/>
            <pc:sldMk cId="2068641284" sldId="279"/>
            <ac:spMk id="16" creationId="{06482864-30F9-DD64-A7B2-A0BD2EFD31AA}"/>
          </ac:spMkLst>
        </pc:spChg>
        <pc:spChg chg="add del mod">
          <ac:chgData name="Curtis Richardson" userId="fbda403167e52582" providerId="LiveId" clId="{1B224365-E57D-4CA6-9B48-2F970F9BA8DE}" dt="2023-10-02T10:08:07.407" v="689" actId="478"/>
          <ac:spMkLst>
            <pc:docMk/>
            <pc:sldMk cId="2068641284" sldId="279"/>
            <ac:spMk id="17" creationId="{8BBE1768-429F-2BED-1300-62E3A045A24A}"/>
          </ac:spMkLst>
        </pc:spChg>
        <pc:spChg chg="mod">
          <ac:chgData name="Curtis Richardson" userId="fbda403167e52582" providerId="LiveId" clId="{1B224365-E57D-4CA6-9B48-2F970F9BA8DE}" dt="2023-10-07T03:00:10.707" v="1227" actId="207"/>
          <ac:spMkLst>
            <pc:docMk/>
            <pc:sldMk cId="2068641284" sldId="279"/>
            <ac:spMk id="17" creationId="{9E4DDBBA-3428-CE21-2BAB-74650652A793}"/>
          </ac:spMkLst>
        </pc:spChg>
        <pc:spChg chg="mod">
          <ac:chgData name="Curtis Richardson" userId="fbda403167e52582" providerId="LiveId" clId="{1B224365-E57D-4CA6-9B48-2F970F9BA8DE}" dt="2023-10-07T03:00:10.707" v="1227" actId="207"/>
          <ac:spMkLst>
            <pc:docMk/>
            <pc:sldMk cId="2068641284" sldId="279"/>
            <ac:spMk id="18" creationId="{FF7FBF4E-B4F8-750A-EF3C-487475819E35}"/>
          </ac:spMkLst>
        </pc:spChg>
        <pc:spChg chg="mod">
          <ac:chgData name="Curtis Richardson" userId="fbda403167e52582" providerId="LiveId" clId="{1B224365-E57D-4CA6-9B48-2F970F9BA8DE}" dt="2023-10-07T03:00:10.707" v="1227" actId="207"/>
          <ac:spMkLst>
            <pc:docMk/>
            <pc:sldMk cId="2068641284" sldId="279"/>
            <ac:spMk id="19" creationId="{82762E56-7C37-D1FC-348B-1EF421025AEF}"/>
          </ac:spMkLst>
        </pc:spChg>
        <pc:spChg chg="mod">
          <ac:chgData name="Curtis Richardson" userId="fbda403167e52582" providerId="LiveId" clId="{1B224365-E57D-4CA6-9B48-2F970F9BA8DE}" dt="2023-10-07T03:00:10.707" v="1227" actId="207"/>
          <ac:spMkLst>
            <pc:docMk/>
            <pc:sldMk cId="2068641284" sldId="279"/>
            <ac:spMk id="20" creationId="{8D70B9CD-0BC1-49B0-62A8-9EE95736BBE8}"/>
          </ac:spMkLst>
        </pc:spChg>
        <pc:spChg chg="mod">
          <ac:chgData name="Curtis Richardson" userId="fbda403167e52582" providerId="LiveId" clId="{1B224365-E57D-4CA6-9B48-2F970F9BA8DE}" dt="2023-10-07T03:00:10.707" v="1227" actId="207"/>
          <ac:spMkLst>
            <pc:docMk/>
            <pc:sldMk cId="2068641284" sldId="279"/>
            <ac:spMk id="21" creationId="{3852C378-5F6D-E62A-8731-5BD76EDC0EF7}"/>
          </ac:spMkLst>
        </pc:spChg>
        <pc:spChg chg="mod">
          <ac:chgData name="Curtis Richardson" userId="fbda403167e52582" providerId="LiveId" clId="{1B224365-E57D-4CA6-9B48-2F970F9BA8DE}" dt="2023-10-07T03:00:10.707" v="1227" actId="207"/>
          <ac:spMkLst>
            <pc:docMk/>
            <pc:sldMk cId="2068641284" sldId="279"/>
            <ac:spMk id="22" creationId="{079FE071-5698-7345-9460-2B76E436DAC5}"/>
          </ac:spMkLst>
        </pc:spChg>
        <pc:spChg chg="mod">
          <ac:chgData name="Curtis Richardson" userId="fbda403167e52582" providerId="LiveId" clId="{1B224365-E57D-4CA6-9B48-2F970F9BA8DE}" dt="2023-10-07T03:00:10.707" v="1227" actId="207"/>
          <ac:spMkLst>
            <pc:docMk/>
            <pc:sldMk cId="2068641284" sldId="279"/>
            <ac:spMk id="23" creationId="{4D6B7E46-FD23-57C2-A9F1-16B9B250E865}"/>
          </ac:spMkLst>
        </pc:spChg>
        <pc:spChg chg="mod">
          <ac:chgData name="Curtis Richardson" userId="fbda403167e52582" providerId="LiveId" clId="{1B224365-E57D-4CA6-9B48-2F970F9BA8DE}" dt="2023-10-07T03:00:10.707" v="1227" actId="207"/>
          <ac:spMkLst>
            <pc:docMk/>
            <pc:sldMk cId="2068641284" sldId="279"/>
            <ac:spMk id="24" creationId="{987166D8-7ADF-36BE-EBE2-E3D7762B2F97}"/>
          </ac:spMkLst>
        </pc:spChg>
        <pc:spChg chg="mod">
          <ac:chgData name="Curtis Richardson" userId="fbda403167e52582" providerId="LiveId" clId="{1B224365-E57D-4CA6-9B48-2F970F9BA8DE}" dt="2023-10-07T03:00:10.707" v="1227" actId="207"/>
          <ac:spMkLst>
            <pc:docMk/>
            <pc:sldMk cId="2068641284" sldId="279"/>
            <ac:spMk id="25" creationId="{FA74921D-0B80-27E0-114E-A0C024A4A752}"/>
          </ac:spMkLst>
        </pc:spChg>
        <pc:spChg chg="mod">
          <ac:chgData name="Curtis Richardson" userId="fbda403167e52582" providerId="LiveId" clId="{1B224365-E57D-4CA6-9B48-2F970F9BA8DE}" dt="2023-10-07T03:00:10.707" v="1227" actId="207"/>
          <ac:spMkLst>
            <pc:docMk/>
            <pc:sldMk cId="2068641284" sldId="279"/>
            <ac:spMk id="26" creationId="{7212D030-1010-1CF2-16C2-A1ABAD7BDE0F}"/>
          </ac:spMkLst>
        </pc:spChg>
        <pc:spChg chg="del">
          <ac:chgData name="Curtis Richardson" userId="fbda403167e52582" providerId="LiveId" clId="{1B224365-E57D-4CA6-9B48-2F970F9BA8DE}" dt="2023-10-02T10:08:00.301" v="688" actId="478"/>
          <ac:spMkLst>
            <pc:docMk/>
            <pc:sldMk cId="2068641284" sldId="279"/>
            <ac:spMk id="34" creationId="{C1C92E27-D550-F44E-8491-927F819E72B8}"/>
          </ac:spMkLst>
        </pc:spChg>
        <pc:spChg chg="del">
          <ac:chgData name="Curtis Richardson" userId="fbda403167e52582" providerId="LiveId" clId="{1B224365-E57D-4CA6-9B48-2F970F9BA8DE}" dt="2023-10-02T10:08:00.301" v="688" actId="478"/>
          <ac:spMkLst>
            <pc:docMk/>
            <pc:sldMk cId="2068641284" sldId="279"/>
            <ac:spMk id="35" creationId="{7D722C50-45F7-D84B-B216-568F72D66349}"/>
          </ac:spMkLst>
        </pc:spChg>
        <pc:spChg chg="del">
          <ac:chgData name="Curtis Richardson" userId="fbda403167e52582" providerId="LiveId" clId="{1B224365-E57D-4CA6-9B48-2F970F9BA8DE}" dt="2023-10-02T10:08:00.301" v="688" actId="478"/>
          <ac:spMkLst>
            <pc:docMk/>
            <pc:sldMk cId="2068641284" sldId="279"/>
            <ac:spMk id="36" creationId="{176187A9-3EBE-F64D-AE99-021BB3767F90}"/>
          </ac:spMkLst>
        </pc:spChg>
        <pc:spChg chg="del">
          <ac:chgData name="Curtis Richardson" userId="fbda403167e52582" providerId="LiveId" clId="{1B224365-E57D-4CA6-9B48-2F970F9BA8DE}" dt="2023-10-02T10:08:00.301" v="688" actId="478"/>
          <ac:spMkLst>
            <pc:docMk/>
            <pc:sldMk cId="2068641284" sldId="279"/>
            <ac:spMk id="37" creationId="{7990731F-95DE-4F44-8EA0-E275CEAFD8A2}"/>
          </ac:spMkLst>
        </pc:spChg>
        <pc:spChg chg="del">
          <ac:chgData name="Curtis Richardson" userId="fbda403167e52582" providerId="LiveId" clId="{1B224365-E57D-4CA6-9B48-2F970F9BA8DE}" dt="2023-10-02T10:08:00.301" v="688" actId="478"/>
          <ac:spMkLst>
            <pc:docMk/>
            <pc:sldMk cId="2068641284" sldId="279"/>
            <ac:spMk id="38" creationId="{5B19EE51-628F-CA4E-94B0-57E9ACA1446A}"/>
          </ac:spMkLst>
        </pc:spChg>
        <pc:spChg chg="del">
          <ac:chgData name="Curtis Richardson" userId="fbda403167e52582" providerId="LiveId" clId="{1B224365-E57D-4CA6-9B48-2F970F9BA8DE}" dt="2023-10-02T10:08:00.301" v="688" actId="478"/>
          <ac:spMkLst>
            <pc:docMk/>
            <pc:sldMk cId="2068641284" sldId="279"/>
            <ac:spMk id="39" creationId="{2A6ACC78-74DF-604E-BD14-4BBE7B4EEF5B}"/>
          </ac:spMkLst>
        </pc:spChg>
        <pc:spChg chg="del">
          <ac:chgData name="Curtis Richardson" userId="fbda403167e52582" providerId="LiveId" clId="{1B224365-E57D-4CA6-9B48-2F970F9BA8DE}" dt="2023-10-02T10:08:00.301" v="688" actId="478"/>
          <ac:spMkLst>
            <pc:docMk/>
            <pc:sldMk cId="2068641284" sldId="279"/>
            <ac:spMk id="48" creationId="{7CF05427-7169-FD4A-FE3B-4055C4C5405B}"/>
          </ac:spMkLst>
        </pc:spChg>
        <pc:spChg chg="del">
          <ac:chgData name="Curtis Richardson" userId="fbda403167e52582" providerId="LiveId" clId="{1B224365-E57D-4CA6-9B48-2F970F9BA8DE}" dt="2023-10-02T10:08:00.301" v="688" actId="478"/>
          <ac:spMkLst>
            <pc:docMk/>
            <pc:sldMk cId="2068641284" sldId="279"/>
            <ac:spMk id="49" creationId="{B098AD78-1468-1ED3-6FB5-3386B745566B}"/>
          </ac:spMkLst>
        </pc:spChg>
        <pc:spChg chg="del">
          <ac:chgData name="Curtis Richardson" userId="fbda403167e52582" providerId="LiveId" clId="{1B224365-E57D-4CA6-9B48-2F970F9BA8DE}" dt="2023-10-02T10:08:00.301" v="688" actId="478"/>
          <ac:spMkLst>
            <pc:docMk/>
            <pc:sldMk cId="2068641284" sldId="279"/>
            <ac:spMk id="50" creationId="{F3545503-B0A4-7A49-1B24-C2A91BA5FE28}"/>
          </ac:spMkLst>
        </pc:spChg>
        <pc:spChg chg="del">
          <ac:chgData name="Curtis Richardson" userId="fbda403167e52582" providerId="LiveId" clId="{1B224365-E57D-4CA6-9B48-2F970F9BA8DE}" dt="2023-10-02T10:08:00.301" v="688" actId="478"/>
          <ac:spMkLst>
            <pc:docMk/>
            <pc:sldMk cId="2068641284" sldId="279"/>
            <ac:spMk id="51" creationId="{286D8E1F-EC18-F02C-102C-669DA7D818F8}"/>
          </ac:spMkLst>
        </pc:spChg>
        <pc:grpChg chg="add mod">
          <ac:chgData name="Curtis Richardson" userId="fbda403167e52582" providerId="LiveId" clId="{1B224365-E57D-4CA6-9B48-2F970F9BA8DE}" dt="2023-10-07T03:01:10.052" v="1228" actId="14100"/>
          <ac:grpSpMkLst>
            <pc:docMk/>
            <pc:sldMk cId="2068641284" sldId="279"/>
            <ac:grpSpMk id="6" creationId="{78A90838-A974-BAC5-541C-95DD13A959CE}"/>
          </ac:grpSpMkLst>
        </pc:grpChg>
        <pc:cxnChg chg="mod">
          <ac:chgData name="Curtis Richardson" userId="fbda403167e52582" providerId="LiveId" clId="{1B224365-E57D-4CA6-9B48-2F970F9BA8DE}" dt="2023-10-07T03:00:10.707" v="1227" actId="207"/>
          <ac:cxnSpMkLst>
            <pc:docMk/>
            <pc:sldMk cId="2068641284" sldId="279"/>
            <ac:cxnSpMk id="11" creationId="{D7E8C51F-9166-E251-A65E-6D8821DAC4E0}"/>
          </ac:cxnSpMkLst>
        </pc:cxnChg>
        <pc:cxnChg chg="mod">
          <ac:chgData name="Curtis Richardson" userId="fbda403167e52582" providerId="LiveId" clId="{1B224365-E57D-4CA6-9B48-2F970F9BA8DE}" dt="2023-10-07T03:00:10.707" v="1227" actId="207"/>
          <ac:cxnSpMkLst>
            <pc:docMk/>
            <pc:sldMk cId="2068641284" sldId="279"/>
            <ac:cxnSpMk id="27" creationId="{A7F9E044-3B75-17A2-8AB7-43818944C21F}"/>
          </ac:cxnSpMkLst>
        </pc:cxnChg>
        <pc:cxnChg chg="mod">
          <ac:chgData name="Curtis Richardson" userId="fbda403167e52582" providerId="LiveId" clId="{1B224365-E57D-4CA6-9B48-2F970F9BA8DE}" dt="2023-10-07T03:00:10.707" v="1227" actId="207"/>
          <ac:cxnSpMkLst>
            <pc:docMk/>
            <pc:sldMk cId="2068641284" sldId="279"/>
            <ac:cxnSpMk id="28" creationId="{B1214584-1D79-ED3A-9FAF-2071FEE8DEC5}"/>
          </ac:cxnSpMkLst>
        </pc:cxnChg>
        <pc:cxnChg chg="mod">
          <ac:chgData name="Curtis Richardson" userId="fbda403167e52582" providerId="LiveId" clId="{1B224365-E57D-4CA6-9B48-2F970F9BA8DE}" dt="2023-10-07T03:00:10.707" v="1227" actId="207"/>
          <ac:cxnSpMkLst>
            <pc:docMk/>
            <pc:sldMk cId="2068641284" sldId="279"/>
            <ac:cxnSpMk id="29" creationId="{7FF73FED-8C59-59C7-CAF2-40A6846240E9}"/>
          </ac:cxnSpMkLst>
        </pc:cxnChg>
        <pc:cxnChg chg="mod">
          <ac:chgData name="Curtis Richardson" userId="fbda403167e52582" providerId="LiveId" clId="{1B224365-E57D-4CA6-9B48-2F970F9BA8DE}" dt="2023-10-07T03:00:10.707" v="1227" actId="207"/>
          <ac:cxnSpMkLst>
            <pc:docMk/>
            <pc:sldMk cId="2068641284" sldId="279"/>
            <ac:cxnSpMk id="30" creationId="{EA6020ED-7BD0-BBF6-5ABD-D32B5E0BB0DA}"/>
          </ac:cxnSpMkLst>
        </pc:cxnChg>
        <pc:cxnChg chg="mod">
          <ac:chgData name="Curtis Richardson" userId="fbda403167e52582" providerId="LiveId" clId="{1B224365-E57D-4CA6-9B48-2F970F9BA8DE}" dt="2023-10-07T03:00:10.707" v="1227" actId="207"/>
          <ac:cxnSpMkLst>
            <pc:docMk/>
            <pc:sldMk cId="2068641284" sldId="279"/>
            <ac:cxnSpMk id="31" creationId="{446A34D1-34DB-7839-8CAA-A712331AB546}"/>
          </ac:cxnSpMkLst>
        </pc:cxnChg>
        <pc:cxnChg chg="mod">
          <ac:chgData name="Curtis Richardson" userId="fbda403167e52582" providerId="LiveId" clId="{1B224365-E57D-4CA6-9B48-2F970F9BA8DE}" dt="2023-10-07T03:01:26.746" v="1230" actId="14100"/>
          <ac:cxnSpMkLst>
            <pc:docMk/>
            <pc:sldMk cId="2068641284" sldId="279"/>
            <ac:cxnSpMk id="32" creationId="{99365FD2-DFB3-A73C-7E61-D34AE855FABE}"/>
          </ac:cxnSpMkLst>
        </pc:cxnChg>
        <pc:cxnChg chg="mod">
          <ac:chgData name="Curtis Richardson" userId="fbda403167e52582" providerId="LiveId" clId="{1B224365-E57D-4CA6-9B48-2F970F9BA8DE}" dt="2023-10-07T03:00:10.707" v="1227" actId="207"/>
          <ac:cxnSpMkLst>
            <pc:docMk/>
            <pc:sldMk cId="2068641284" sldId="279"/>
            <ac:cxnSpMk id="33" creationId="{AC4C2ADF-2D11-A2A0-4E49-A5328547C342}"/>
          </ac:cxnSpMkLst>
        </pc:cxnChg>
        <pc:cxnChg chg="mod">
          <ac:chgData name="Curtis Richardson" userId="fbda403167e52582" providerId="LiveId" clId="{1B224365-E57D-4CA6-9B48-2F970F9BA8DE}" dt="2023-10-07T03:00:10.707" v="1227" actId="207"/>
          <ac:cxnSpMkLst>
            <pc:docMk/>
            <pc:sldMk cId="2068641284" sldId="279"/>
            <ac:cxnSpMk id="34" creationId="{E759AA92-B557-15BF-AD18-C3BCFDB02C86}"/>
          </ac:cxnSpMkLst>
        </pc:cxnChg>
        <pc:cxnChg chg="mod">
          <ac:chgData name="Curtis Richardson" userId="fbda403167e52582" providerId="LiveId" clId="{1B224365-E57D-4CA6-9B48-2F970F9BA8DE}" dt="2023-10-07T03:00:10.707" v="1227" actId="207"/>
          <ac:cxnSpMkLst>
            <pc:docMk/>
            <pc:sldMk cId="2068641284" sldId="279"/>
            <ac:cxnSpMk id="35" creationId="{0A46FEF2-73A1-3D20-C5AE-18FE079FB47F}"/>
          </ac:cxnSpMkLst>
        </pc:cxnChg>
        <pc:cxnChg chg="mod">
          <ac:chgData name="Curtis Richardson" userId="fbda403167e52582" providerId="LiveId" clId="{1B224365-E57D-4CA6-9B48-2F970F9BA8DE}" dt="2023-10-07T03:00:10.707" v="1227" actId="207"/>
          <ac:cxnSpMkLst>
            <pc:docMk/>
            <pc:sldMk cId="2068641284" sldId="279"/>
            <ac:cxnSpMk id="36" creationId="{AF010673-08EE-D5D9-AA70-2745A3B2312D}"/>
          </ac:cxnSpMkLst>
        </pc:cxnChg>
        <pc:cxnChg chg="mod">
          <ac:chgData name="Curtis Richardson" userId="fbda403167e52582" providerId="LiveId" clId="{1B224365-E57D-4CA6-9B48-2F970F9BA8DE}" dt="2023-10-07T03:00:10.707" v="1227" actId="207"/>
          <ac:cxnSpMkLst>
            <pc:docMk/>
            <pc:sldMk cId="2068641284" sldId="279"/>
            <ac:cxnSpMk id="37" creationId="{5AAE77B9-1F52-6736-0231-1A1F797FE108}"/>
          </ac:cxnSpMkLst>
        </pc:cxnChg>
        <pc:cxnChg chg="mod">
          <ac:chgData name="Curtis Richardson" userId="fbda403167e52582" providerId="LiveId" clId="{1B224365-E57D-4CA6-9B48-2F970F9BA8DE}" dt="2023-10-07T03:00:10.707" v="1227" actId="207"/>
          <ac:cxnSpMkLst>
            <pc:docMk/>
            <pc:sldMk cId="2068641284" sldId="279"/>
            <ac:cxnSpMk id="38" creationId="{FE6D0868-BA4C-DCCF-6478-87F0E07EF73C}"/>
          </ac:cxnSpMkLst>
        </pc:cxnChg>
        <pc:cxnChg chg="mod">
          <ac:chgData name="Curtis Richardson" userId="fbda403167e52582" providerId="LiveId" clId="{1B224365-E57D-4CA6-9B48-2F970F9BA8DE}" dt="2023-10-07T03:00:10.707" v="1227" actId="207"/>
          <ac:cxnSpMkLst>
            <pc:docMk/>
            <pc:sldMk cId="2068641284" sldId="279"/>
            <ac:cxnSpMk id="39" creationId="{C9361D8E-836E-492A-37D0-F306ABC9BDC5}"/>
          </ac:cxnSpMkLst>
        </pc:cxnChg>
      </pc:sldChg>
      <pc:sldChg chg="modSp add mod ord modNotesTx">
        <pc:chgData name="Curtis Richardson" userId="fbda403167e52582" providerId="LiveId" clId="{1B224365-E57D-4CA6-9B48-2F970F9BA8DE}" dt="2023-10-07T03:34:28.058" v="1863" actId="20577"/>
        <pc:sldMkLst>
          <pc:docMk/>
          <pc:sldMk cId="3828285987" sldId="280"/>
        </pc:sldMkLst>
        <pc:spChg chg="mod">
          <ac:chgData name="Curtis Richardson" userId="fbda403167e52582" providerId="LiveId" clId="{1B224365-E57D-4CA6-9B48-2F970F9BA8DE}" dt="2023-10-07T02:22:34.446" v="957" actId="20577"/>
          <ac:spMkLst>
            <pc:docMk/>
            <pc:sldMk cId="3828285987" sldId="280"/>
            <ac:spMk id="2" creationId="{8460295B-54B9-4937-90E3-BAB9CE69E30B}"/>
          </ac:spMkLst>
        </pc:spChg>
        <pc:spChg chg="mod">
          <ac:chgData name="Curtis Richardson" userId="fbda403167e52582" providerId="LiveId" clId="{1B224365-E57D-4CA6-9B48-2F970F9BA8DE}" dt="2023-10-02T10:09:36.210" v="732" actId="6549"/>
          <ac:spMkLst>
            <pc:docMk/>
            <pc:sldMk cId="3828285987" sldId="280"/>
            <ac:spMk id="4" creationId="{D51A6D85-3837-435F-A342-5A3F98172B12}"/>
          </ac:spMkLst>
        </pc:spChg>
      </pc:sldChg>
      <pc:sldChg chg="modSp add mod ord modNotesTx">
        <pc:chgData name="Curtis Richardson" userId="fbda403167e52582" providerId="LiveId" clId="{1B224365-E57D-4CA6-9B48-2F970F9BA8DE}" dt="2023-10-07T03:31:29.349" v="1464"/>
        <pc:sldMkLst>
          <pc:docMk/>
          <pc:sldMk cId="72899556" sldId="281"/>
        </pc:sldMkLst>
        <pc:spChg chg="mod">
          <ac:chgData name="Curtis Richardson" userId="fbda403167e52582" providerId="LiveId" clId="{1B224365-E57D-4CA6-9B48-2F970F9BA8DE}" dt="2023-10-07T02:23:10.529" v="1016" actId="20577"/>
          <ac:spMkLst>
            <pc:docMk/>
            <pc:sldMk cId="72899556" sldId="281"/>
            <ac:spMk id="2" creationId="{8460295B-54B9-4937-90E3-BAB9CE69E30B}"/>
          </ac:spMkLst>
        </pc:spChg>
      </pc:sldChg>
      <pc:sldChg chg="modSp add mod modNotesTx">
        <pc:chgData name="Curtis Richardson" userId="fbda403167e52582" providerId="LiveId" clId="{1B224365-E57D-4CA6-9B48-2F970F9BA8DE}" dt="2023-10-07T03:33:27.416" v="1700" actId="20577"/>
        <pc:sldMkLst>
          <pc:docMk/>
          <pc:sldMk cId="2852717937" sldId="282"/>
        </pc:sldMkLst>
        <pc:spChg chg="mod">
          <ac:chgData name="Curtis Richardson" userId="fbda403167e52582" providerId="LiveId" clId="{1B224365-E57D-4CA6-9B48-2F970F9BA8DE}" dt="2023-10-07T02:24:44.671" v="1114" actId="20577"/>
          <ac:spMkLst>
            <pc:docMk/>
            <pc:sldMk cId="2852717937" sldId="282"/>
            <ac:spMk id="2" creationId="{8460295B-54B9-4937-90E3-BAB9CE69E30B}"/>
          </ac:spMkLst>
        </pc:spChg>
      </pc:sldChg>
      <pc:sldChg chg="delSp modSp add mod ord">
        <pc:chgData name="Curtis Richardson" userId="fbda403167e52582" providerId="LiveId" clId="{1B224365-E57D-4CA6-9B48-2F970F9BA8DE}" dt="2023-10-07T03:06:00.756" v="1282" actId="14100"/>
        <pc:sldMkLst>
          <pc:docMk/>
          <pc:sldMk cId="2107094149" sldId="283"/>
        </pc:sldMkLst>
        <pc:spChg chg="mod">
          <ac:chgData name="Curtis Richardson" userId="fbda403167e52582" providerId="LiveId" clId="{1B224365-E57D-4CA6-9B48-2F970F9BA8DE}" dt="2023-10-07T03:03:02.813" v="1266" actId="20577"/>
          <ac:spMkLst>
            <pc:docMk/>
            <pc:sldMk cId="2107094149" sldId="283"/>
            <ac:spMk id="2" creationId="{E5F191A4-7839-4F63-B17C-7C366C59488C}"/>
          </ac:spMkLst>
        </pc:spChg>
        <pc:spChg chg="mod">
          <ac:chgData name="Curtis Richardson" userId="fbda403167e52582" providerId="LiveId" clId="{1B224365-E57D-4CA6-9B48-2F970F9BA8DE}" dt="2023-10-07T03:04:59.534" v="1268" actId="6549"/>
          <ac:spMkLst>
            <pc:docMk/>
            <pc:sldMk cId="2107094149" sldId="283"/>
            <ac:spMk id="4" creationId="{9B9ED227-95A7-4B08-91FE-5E0EF0D41D20}"/>
          </ac:spMkLst>
        </pc:spChg>
        <pc:spChg chg="mod">
          <ac:chgData name="Curtis Richardson" userId="fbda403167e52582" providerId="LiveId" clId="{1B224365-E57D-4CA6-9B48-2F970F9BA8DE}" dt="2023-10-07T03:05:51.712" v="1281" actId="14100"/>
          <ac:spMkLst>
            <pc:docMk/>
            <pc:sldMk cId="2107094149" sldId="283"/>
            <ac:spMk id="5" creationId="{9C2ECAAA-1E9C-4845-8EA9-E11A76F08150}"/>
          </ac:spMkLst>
        </pc:spChg>
        <pc:spChg chg="mod">
          <ac:chgData name="Curtis Richardson" userId="fbda403167e52582" providerId="LiveId" clId="{1B224365-E57D-4CA6-9B48-2F970F9BA8DE}" dt="2023-10-07T03:04:56.971" v="1267" actId="6549"/>
          <ac:spMkLst>
            <pc:docMk/>
            <pc:sldMk cId="2107094149" sldId="283"/>
            <ac:spMk id="9" creationId="{472FA7B1-CD7F-3646-B44C-91A107A0CBEE}"/>
          </ac:spMkLst>
        </pc:spChg>
        <pc:spChg chg="del mod">
          <ac:chgData name="Curtis Richardson" userId="fbda403167e52582" providerId="LiveId" clId="{1B224365-E57D-4CA6-9B48-2F970F9BA8DE}" dt="2023-10-07T03:05:19.460" v="1273" actId="478"/>
          <ac:spMkLst>
            <pc:docMk/>
            <pc:sldMk cId="2107094149" sldId="283"/>
            <ac:spMk id="10" creationId="{585697B7-EBBB-0E4B-AA02-0D3F94821C6E}"/>
          </ac:spMkLst>
        </pc:spChg>
        <pc:spChg chg="del mod">
          <ac:chgData name="Curtis Richardson" userId="fbda403167e52582" providerId="LiveId" clId="{1B224365-E57D-4CA6-9B48-2F970F9BA8DE}" dt="2023-10-07T03:05:31.114" v="1276" actId="478"/>
          <ac:spMkLst>
            <pc:docMk/>
            <pc:sldMk cId="2107094149" sldId="283"/>
            <ac:spMk id="11" creationId="{48A12450-9474-8A49-BAEB-20C6F51540D5}"/>
          </ac:spMkLst>
        </pc:spChg>
        <pc:spChg chg="mod">
          <ac:chgData name="Curtis Richardson" userId="fbda403167e52582" providerId="LiveId" clId="{1B224365-E57D-4CA6-9B48-2F970F9BA8DE}" dt="2023-10-07T03:06:00.756" v="1282" actId="14100"/>
          <ac:spMkLst>
            <pc:docMk/>
            <pc:sldMk cId="2107094149" sldId="283"/>
            <ac:spMk id="13" creationId="{EB1FFBC5-1733-5E4A-BF11-2C157D9917CC}"/>
          </ac:spMkLst>
        </pc:spChg>
      </pc:sldChg>
    </pc:docChg>
  </pc:docChgLst>
  <pc:docChgLst>
    <pc:chgData name="Curtis.Richardson" userId="S::u3201908@uni.canberra.edu.au::5a3d664a-8736-421b-a879-7f578dcad4e8" providerId="AD" clId="Web-{7E2963D1-1D5A-4CDA-AC66-EEF760514422}"/>
    <pc:docChg chg="modSld">
      <pc:chgData name="Curtis.Richardson" userId="S::u3201908@uni.canberra.edu.au::5a3d664a-8736-421b-a879-7f578dcad4e8" providerId="AD" clId="Web-{7E2963D1-1D5A-4CDA-AC66-EEF760514422}" dt="2023-10-26T23:28:28.656" v="672"/>
      <pc:docMkLst>
        <pc:docMk/>
      </pc:docMkLst>
      <pc:sldChg chg="modSp">
        <pc:chgData name="Curtis.Richardson" userId="S::u3201908@uni.canberra.edu.au::5a3d664a-8736-421b-a879-7f578dcad4e8" providerId="AD" clId="Web-{7E2963D1-1D5A-4CDA-AC66-EEF760514422}" dt="2023-10-26T23:08:39.004" v="508" actId="20577"/>
        <pc:sldMkLst>
          <pc:docMk/>
          <pc:sldMk cId="2259308896" sldId="256"/>
        </pc:sldMkLst>
        <pc:spChg chg="mod">
          <ac:chgData name="Curtis.Richardson" userId="S::u3201908@uni.canberra.edu.au::5a3d664a-8736-421b-a879-7f578dcad4e8" providerId="AD" clId="Web-{7E2963D1-1D5A-4CDA-AC66-EEF760514422}" dt="2023-10-26T23:08:39.004" v="508" actId="20577"/>
          <ac:spMkLst>
            <pc:docMk/>
            <pc:sldMk cId="2259308896" sldId="256"/>
            <ac:spMk id="2" creationId="{51DF3D98-3C30-4CFC-8643-C81E829C8C25}"/>
          </ac:spMkLst>
        </pc:spChg>
      </pc:sldChg>
      <pc:sldChg chg="modSp">
        <pc:chgData name="Curtis.Richardson" userId="S::u3201908@uni.canberra.edu.au::5a3d664a-8736-421b-a879-7f578dcad4e8" providerId="AD" clId="Web-{7E2963D1-1D5A-4CDA-AC66-EEF760514422}" dt="2023-10-26T23:25:33.634" v="567" actId="20577"/>
        <pc:sldMkLst>
          <pc:docMk/>
          <pc:sldMk cId="445070695" sldId="267"/>
        </pc:sldMkLst>
        <pc:spChg chg="mod">
          <ac:chgData name="Curtis.Richardson" userId="S::u3201908@uni.canberra.edu.au::5a3d664a-8736-421b-a879-7f578dcad4e8" providerId="AD" clId="Web-{7E2963D1-1D5A-4CDA-AC66-EEF760514422}" dt="2023-10-26T23:25:33.634" v="567" actId="20577"/>
          <ac:spMkLst>
            <pc:docMk/>
            <pc:sldMk cId="445070695" sldId="267"/>
            <ac:spMk id="3" creationId="{7B943E7C-A74D-4CB3-844B-51917C88C95F}"/>
          </ac:spMkLst>
        </pc:spChg>
      </pc:sldChg>
      <pc:sldChg chg="modNotes">
        <pc:chgData name="Curtis.Richardson" userId="S::u3201908@uni.canberra.edu.au::5a3d664a-8736-421b-a879-7f578dcad4e8" providerId="AD" clId="Web-{7E2963D1-1D5A-4CDA-AC66-EEF760514422}" dt="2023-10-26T22:23:14.517" v="43"/>
        <pc:sldMkLst>
          <pc:docMk/>
          <pc:sldMk cId="926184573" sldId="275"/>
        </pc:sldMkLst>
      </pc:sldChg>
      <pc:sldChg chg="modSp">
        <pc:chgData name="Curtis.Richardson" userId="S::u3201908@uni.canberra.edu.au::5a3d664a-8736-421b-a879-7f578dcad4e8" providerId="AD" clId="Web-{7E2963D1-1D5A-4CDA-AC66-EEF760514422}" dt="2023-10-26T23:27:18.450" v="599" actId="20577"/>
        <pc:sldMkLst>
          <pc:docMk/>
          <pc:sldMk cId="1798887225" sldId="284"/>
        </pc:sldMkLst>
        <pc:graphicFrameChg chg="modGraphic">
          <ac:chgData name="Curtis.Richardson" userId="S::u3201908@uni.canberra.edu.au::5a3d664a-8736-421b-a879-7f578dcad4e8" providerId="AD" clId="Web-{7E2963D1-1D5A-4CDA-AC66-EEF760514422}" dt="2023-10-26T23:27:18.450" v="599" actId="20577"/>
          <ac:graphicFrameMkLst>
            <pc:docMk/>
            <pc:sldMk cId="1798887225" sldId="284"/>
            <ac:graphicFrameMk id="6" creationId="{D14715CF-1E28-E09B-0D9A-F79DE54FAB99}"/>
          </ac:graphicFrameMkLst>
        </pc:graphicFrameChg>
      </pc:sldChg>
      <pc:sldChg chg="modSp">
        <pc:chgData name="Curtis.Richardson" userId="S::u3201908@uni.canberra.edu.au::5a3d664a-8736-421b-a879-7f578dcad4e8" providerId="AD" clId="Web-{7E2963D1-1D5A-4CDA-AC66-EEF760514422}" dt="2023-10-26T22:55:53.446" v="463" actId="1076"/>
        <pc:sldMkLst>
          <pc:docMk/>
          <pc:sldMk cId="880208661" sldId="287"/>
        </pc:sldMkLst>
        <pc:spChg chg="mod">
          <ac:chgData name="Curtis.Richardson" userId="S::u3201908@uni.canberra.edu.au::5a3d664a-8736-421b-a879-7f578dcad4e8" providerId="AD" clId="Web-{7E2963D1-1D5A-4CDA-AC66-EEF760514422}" dt="2023-10-26T22:55:53.446" v="463" actId="1076"/>
          <ac:spMkLst>
            <pc:docMk/>
            <pc:sldMk cId="880208661" sldId="287"/>
            <ac:spMk id="11" creationId="{48A12450-9474-8A49-BAEB-20C6F51540D5}"/>
          </ac:spMkLst>
        </pc:spChg>
      </pc:sldChg>
      <pc:sldChg chg="modSp">
        <pc:chgData name="Curtis.Richardson" userId="S::u3201908@uni.canberra.edu.au::5a3d664a-8736-421b-a879-7f578dcad4e8" providerId="AD" clId="Web-{7E2963D1-1D5A-4CDA-AC66-EEF760514422}" dt="2023-10-26T23:14:35.658" v="542" actId="20577"/>
        <pc:sldMkLst>
          <pc:docMk/>
          <pc:sldMk cId="2576133969" sldId="288"/>
        </pc:sldMkLst>
        <pc:graphicFrameChg chg="modGraphic">
          <ac:chgData name="Curtis.Richardson" userId="S::u3201908@uni.canberra.edu.au::5a3d664a-8736-421b-a879-7f578dcad4e8" providerId="AD" clId="Web-{7E2963D1-1D5A-4CDA-AC66-EEF760514422}" dt="2023-10-26T23:14:35.658" v="542" actId="20577"/>
          <ac:graphicFrameMkLst>
            <pc:docMk/>
            <pc:sldMk cId="2576133969" sldId="288"/>
            <ac:graphicFrameMk id="6" creationId="{D14715CF-1E28-E09B-0D9A-F79DE54FAB99}"/>
          </ac:graphicFrameMkLst>
        </pc:graphicFrameChg>
      </pc:sldChg>
      <pc:sldChg chg="modSp">
        <pc:chgData name="Curtis.Richardson" userId="S::u3201908@uni.canberra.edu.au::5a3d664a-8736-421b-a879-7f578dcad4e8" providerId="AD" clId="Web-{7E2963D1-1D5A-4CDA-AC66-EEF760514422}" dt="2023-10-26T22:40:56.399" v="147" actId="20577"/>
        <pc:sldMkLst>
          <pc:docMk/>
          <pc:sldMk cId="4255055894" sldId="289"/>
        </pc:sldMkLst>
        <pc:spChg chg="mod">
          <ac:chgData name="Curtis.Richardson" userId="S::u3201908@uni.canberra.edu.au::5a3d664a-8736-421b-a879-7f578dcad4e8" providerId="AD" clId="Web-{7E2963D1-1D5A-4CDA-AC66-EEF760514422}" dt="2023-10-26T22:40:56.399" v="147" actId="20577"/>
          <ac:spMkLst>
            <pc:docMk/>
            <pc:sldMk cId="4255055894" sldId="289"/>
            <ac:spMk id="4" creationId="{950677C9-3E42-427F-93B8-526692906471}"/>
          </ac:spMkLst>
        </pc:spChg>
        <pc:spChg chg="mod">
          <ac:chgData name="Curtis.Richardson" userId="S::u3201908@uni.canberra.edu.au::5a3d664a-8736-421b-a879-7f578dcad4e8" providerId="AD" clId="Web-{7E2963D1-1D5A-4CDA-AC66-EEF760514422}" dt="2023-10-26T22:26:48.806" v="117" actId="20577"/>
          <ac:spMkLst>
            <pc:docMk/>
            <pc:sldMk cId="4255055894" sldId="289"/>
            <ac:spMk id="5" creationId="{BDB9D020-1E25-453D-83DF-1420ACD3968D}"/>
          </ac:spMkLst>
        </pc:spChg>
      </pc:sldChg>
      <pc:sldChg chg="modSp">
        <pc:chgData name="Curtis.Richardson" userId="S::u3201908@uni.canberra.edu.au::5a3d664a-8736-421b-a879-7f578dcad4e8" providerId="AD" clId="Web-{7E2963D1-1D5A-4CDA-AC66-EEF760514422}" dt="2023-10-26T22:21:28.670" v="27" actId="20577"/>
        <pc:sldMkLst>
          <pc:docMk/>
          <pc:sldMk cId="1595907160" sldId="290"/>
        </pc:sldMkLst>
        <pc:spChg chg="mod">
          <ac:chgData name="Curtis.Richardson" userId="S::u3201908@uni.canberra.edu.au::5a3d664a-8736-421b-a879-7f578dcad4e8" providerId="AD" clId="Web-{7E2963D1-1D5A-4CDA-AC66-EEF760514422}" dt="2023-10-26T22:21:28.670" v="27" actId="20577"/>
          <ac:spMkLst>
            <pc:docMk/>
            <pc:sldMk cId="1595907160" sldId="290"/>
            <ac:spMk id="3" creationId="{22788C46-D0BC-4307-AE55-7601A139E7CB}"/>
          </ac:spMkLst>
        </pc:spChg>
      </pc:sldChg>
      <pc:sldChg chg="modSp modNotes">
        <pc:chgData name="Curtis.Richardson" userId="S::u3201908@uni.canberra.edu.au::5a3d664a-8736-421b-a879-7f578dcad4e8" providerId="AD" clId="Web-{7E2963D1-1D5A-4CDA-AC66-EEF760514422}" dt="2023-10-26T23:28:28.656" v="672"/>
        <pc:sldMkLst>
          <pc:docMk/>
          <pc:sldMk cId="1600972175" sldId="291"/>
        </pc:sldMkLst>
        <pc:spChg chg="mod">
          <ac:chgData name="Curtis.Richardson" userId="S::u3201908@uni.canberra.edu.au::5a3d664a-8736-421b-a879-7f578dcad4e8" providerId="AD" clId="Web-{7E2963D1-1D5A-4CDA-AC66-EEF760514422}" dt="2023-10-26T23:27:41.795" v="605" actId="20577"/>
          <ac:spMkLst>
            <pc:docMk/>
            <pc:sldMk cId="1600972175" sldId="291"/>
            <ac:spMk id="2" creationId="{33AF65A7-995A-9F45-891C-82D9B9D40801}"/>
          </ac:spMkLst>
        </pc:spChg>
      </pc:sldChg>
      <pc:sldChg chg="modSp">
        <pc:chgData name="Curtis.Richardson" userId="S::u3201908@uni.canberra.edu.au::5a3d664a-8736-421b-a879-7f578dcad4e8" providerId="AD" clId="Web-{7E2963D1-1D5A-4CDA-AC66-EEF760514422}" dt="2023-10-26T22:52:16.329" v="382" actId="20577"/>
        <pc:sldMkLst>
          <pc:docMk/>
          <pc:sldMk cId="852328953" sldId="292"/>
        </pc:sldMkLst>
        <pc:graphicFrameChg chg="modGraphic">
          <ac:chgData name="Curtis.Richardson" userId="S::u3201908@uni.canberra.edu.au::5a3d664a-8736-421b-a879-7f578dcad4e8" providerId="AD" clId="Web-{7E2963D1-1D5A-4CDA-AC66-EEF760514422}" dt="2023-10-26T22:52:16.329" v="382" actId="20577"/>
          <ac:graphicFrameMkLst>
            <pc:docMk/>
            <pc:sldMk cId="852328953" sldId="292"/>
            <ac:graphicFrameMk id="18" creationId="{914149E2-783C-7338-8798-4B243D97F8F4}"/>
          </ac:graphicFrameMkLst>
        </pc:graphicFrameChg>
      </pc:sldChg>
      <pc:sldChg chg="modSp">
        <pc:chgData name="Curtis.Richardson" userId="S::u3201908@uni.canberra.edu.au::5a3d664a-8736-421b-a879-7f578dcad4e8" providerId="AD" clId="Web-{7E2963D1-1D5A-4CDA-AC66-EEF760514422}" dt="2023-10-26T22:54:31.912" v="432" actId="20577"/>
        <pc:sldMkLst>
          <pc:docMk/>
          <pc:sldMk cId="3105804923" sldId="293"/>
        </pc:sldMkLst>
        <pc:spChg chg="mod">
          <ac:chgData name="Curtis.Richardson" userId="S::u3201908@uni.canberra.edu.au::5a3d664a-8736-421b-a879-7f578dcad4e8" providerId="AD" clId="Web-{7E2963D1-1D5A-4CDA-AC66-EEF760514422}" dt="2023-10-26T22:54:31.912" v="432" actId="20577"/>
          <ac:spMkLst>
            <pc:docMk/>
            <pc:sldMk cId="3105804923" sldId="293"/>
            <ac:spMk id="23" creationId="{63520EF2-F970-9413-3201-5F8599F01594}"/>
          </ac:spMkLst>
        </pc:spChg>
      </pc:sldChg>
    </pc:docChg>
  </pc:docChgLst>
  <pc:docChgLst>
    <pc:chgData name="Curtis.Richardson" userId="S::u3201908@uni.canberra.edu.au::5a3d664a-8736-421b-a879-7f578dcad4e8" providerId="AD" clId="Web-{E10B9627-E989-46B5-BFD1-D62533A4EDC5}"/>
    <pc:docChg chg="modSld">
      <pc:chgData name="Curtis.Richardson" userId="S::u3201908@uni.canberra.edu.au::5a3d664a-8736-421b-a879-7f578dcad4e8" providerId="AD" clId="Web-{E10B9627-E989-46B5-BFD1-D62533A4EDC5}" dt="2023-10-27T01:41:36.084" v="2"/>
      <pc:docMkLst>
        <pc:docMk/>
      </pc:docMkLst>
      <pc:sldChg chg="modNotes">
        <pc:chgData name="Curtis.Richardson" userId="S::u3201908@uni.canberra.edu.au::5a3d664a-8736-421b-a879-7f578dcad4e8" providerId="AD" clId="Web-{E10B9627-E989-46B5-BFD1-D62533A4EDC5}" dt="2023-10-27T01:41:36.084" v="2"/>
        <pc:sldMkLst>
          <pc:docMk/>
          <pc:sldMk cId="1600972175" sldId="291"/>
        </pc:sldMkLst>
      </pc:sldChg>
    </pc:docChg>
  </pc:docChgLst>
  <pc:docChgLst>
    <pc:chgData name="Minjeong.Kim" userId="S::u3225675@uni.canberra.edu.au::e9e33d8b-5f28-4025-9e9e-21f7d590a063" providerId="AD" clId="Web-{0E0A4C50-0176-470B-8221-9D703B201A29}"/>
    <pc:docChg chg="modSld">
      <pc:chgData name="Minjeong.Kim" userId="S::u3225675@uni.canberra.edu.au::e9e33d8b-5f28-4025-9e9e-21f7d590a063" providerId="AD" clId="Web-{0E0A4C50-0176-470B-8221-9D703B201A29}" dt="2023-10-09T02:05:26.941" v="36"/>
      <pc:docMkLst>
        <pc:docMk/>
      </pc:docMkLst>
      <pc:sldChg chg="modNotes">
        <pc:chgData name="Minjeong.Kim" userId="S::u3225675@uni.canberra.edu.au::e9e33d8b-5f28-4025-9e9e-21f7d590a063" providerId="AD" clId="Web-{0E0A4C50-0176-470B-8221-9D703B201A29}" dt="2023-10-09T02:05:26.941" v="36"/>
        <pc:sldMkLst>
          <pc:docMk/>
          <pc:sldMk cId="4212917468" sldId="260"/>
        </pc:sldMkLst>
      </pc:sldChg>
      <pc:sldChg chg="modNotes">
        <pc:chgData name="Minjeong.Kim" userId="S::u3225675@uni.canberra.edu.au::e9e33d8b-5f28-4025-9e9e-21f7d590a063" providerId="AD" clId="Web-{0E0A4C50-0176-470B-8221-9D703B201A29}" dt="2023-10-09T02:02:14.577" v="29"/>
        <pc:sldMkLst>
          <pc:docMk/>
          <pc:sldMk cId="2169961402" sldId="285"/>
        </pc:sldMkLst>
      </pc:sldChg>
    </pc:docChg>
  </pc:docChgLst>
  <pc:docChgLst>
    <pc:chgData name="Minjeong.Kim" userId="S::u3225675@uni.canberra.edu.au::e9e33d8b-5f28-4025-9e9e-21f7d590a063" providerId="AD" clId="Web-{26EE4017-5657-4714-B330-B6855347B3C5}"/>
    <pc:docChg chg="modSld">
      <pc:chgData name="Minjeong.Kim" userId="S::u3225675@uni.canberra.edu.au::e9e33d8b-5f28-4025-9e9e-21f7d590a063" providerId="AD" clId="Web-{26EE4017-5657-4714-B330-B6855347B3C5}" dt="2023-10-09T01:55:13.788" v="73"/>
      <pc:docMkLst>
        <pc:docMk/>
      </pc:docMkLst>
      <pc:sldChg chg="modNotes">
        <pc:chgData name="Minjeong.Kim" userId="S::u3225675@uni.canberra.edu.au::e9e33d8b-5f28-4025-9e9e-21f7d590a063" providerId="AD" clId="Web-{26EE4017-5657-4714-B330-B6855347B3C5}" dt="2023-10-09T01:24:44.661" v="10"/>
        <pc:sldMkLst>
          <pc:docMk/>
          <pc:sldMk cId="2689543258" sldId="277"/>
        </pc:sldMkLst>
      </pc:sldChg>
      <pc:sldChg chg="modNotes">
        <pc:chgData name="Minjeong.Kim" userId="S::u3225675@uni.canberra.edu.au::e9e33d8b-5f28-4025-9e9e-21f7d590a063" providerId="AD" clId="Web-{26EE4017-5657-4714-B330-B6855347B3C5}" dt="2023-10-09T01:55:13.788" v="73"/>
        <pc:sldMkLst>
          <pc:docMk/>
          <pc:sldMk cId="2169961402" sldId="285"/>
        </pc:sldMkLst>
      </pc:sldChg>
      <pc:sldChg chg="modSp">
        <pc:chgData name="Minjeong.Kim" userId="S::u3225675@uni.canberra.edu.au::e9e33d8b-5f28-4025-9e9e-21f7d590a063" providerId="AD" clId="Web-{26EE4017-5657-4714-B330-B6855347B3C5}" dt="2023-10-09T01:22:33.940" v="1" actId="1076"/>
        <pc:sldMkLst>
          <pc:docMk/>
          <pc:sldMk cId="2576133969" sldId="288"/>
        </pc:sldMkLst>
        <pc:graphicFrameChg chg="mod">
          <ac:chgData name="Minjeong.Kim" userId="S::u3225675@uni.canberra.edu.au::e9e33d8b-5f28-4025-9e9e-21f7d590a063" providerId="AD" clId="Web-{26EE4017-5657-4714-B330-B6855347B3C5}" dt="2023-10-09T01:22:33.940" v="1" actId="1076"/>
          <ac:graphicFrameMkLst>
            <pc:docMk/>
            <pc:sldMk cId="2576133969" sldId="288"/>
            <ac:graphicFrameMk id="6" creationId="{D14715CF-1E28-E09B-0D9A-F79DE54FAB99}"/>
          </ac:graphicFrameMkLst>
        </pc:graphicFrameChg>
      </pc:sldChg>
    </pc:docChg>
  </pc:docChgLst>
  <pc:docChgLst>
    <pc:chgData name="Curtis.Richardson" userId="S::u3201908@uni.canberra.edu.au::5a3d664a-8736-421b-a879-7f578dcad4e8" providerId="AD" clId="Web-{5DC95101-E2C7-4093-963C-EDBDCDBCDC37}"/>
    <pc:docChg chg="modSld">
      <pc:chgData name="Curtis.Richardson" userId="S::u3201908@uni.canberra.edu.au::5a3d664a-8736-421b-a879-7f578dcad4e8" providerId="AD" clId="Web-{5DC95101-E2C7-4093-963C-EDBDCDBCDC37}" dt="2023-10-16T03:19:48.635" v="1"/>
      <pc:docMkLst>
        <pc:docMk/>
      </pc:docMkLst>
      <pc:sldChg chg="addSp delSp modSp addAnim delAnim">
        <pc:chgData name="Curtis.Richardson" userId="S::u3201908@uni.canberra.edu.au::5a3d664a-8736-421b-a879-7f578dcad4e8" providerId="AD" clId="Web-{5DC95101-E2C7-4093-963C-EDBDCDBCDC37}" dt="2023-10-16T03:19:48.635" v="1"/>
        <pc:sldMkLst>
          <pc:docMk/>
          <pc:sldMk cId="2107094149" sldId="283"/>
        </pc:sldMkLst>
        <pc:picChg chg="add del mod">
          <ac:chgData name="Curtis.Richardson" userId="S::u3201908@uni.canberra.edu.au::5a3d664a-8736-421b-a879-7f578dcad4e8" providerId="AD" clId="Web-{5DC95101-E2C7-4093-963C-EDBDCDBCDC37}" dt="2023-10-16T03:19:48.635" v="1"/>
          <ac:picMkLst>
            <pc:docMk/>
            <pc:sldMk cId="2107094149" sldId="283"/>
            <ac:picMk id="5" creationId="{1744F322-F6AF-4BBC-FDDA-617F4973C87D}"/>
          </ac:picMkLst>
        </pc:picChg>
      </pc:sldChg>
    </pc:docChg>
  </pc:docChgLst>
  <pc:docChgLst>
    <pc:chgData name="Minjeong.Kim" userId="S::u3225675@uni.canberra.edu.au::e9e33d8b-5f28-4025-9e9e-21f7d590a063" providerId="AD" clId="Web-{29EF3A95-3DA9-448E-864B-42AC2B755665}"/>
    <pc:docChg chg="addSld modSld">
      <pc:chgData name="Minjeong.Kim" userId="S::u3225675@uni.canberra.edu.au::e9e33d8b-5f28-4025-9e9e-21f7d590a063" providerId="AD" clId="Web-{29EF3A95-3DA9-448E-864B-42AC2B755665}" dt="2023-10-07T05:17:27.850" v="248" actId="20577"/>
      <pc:docMkLst>
        <pc:docMk/>
      </pc:docMkLst>
      <pc:sldChg chg="modSp">
        <pc:chgData name="Minjeong.Kim" userId="S::u3225675@uni.canberra.edu.au::e9e33d8b-5f28-4025-9e9e-21f7d590a063" providerId="AD" clId="Web-{29EF3A95-3DA9-448E-864B-42AC2B755665}" dt="2023-10-07T04:21:44.550" v="17" actId="20577"/>
        <pc:sldMkLst>
          <pc:docMk/>
          <pc:sldMk cId="1639799154" sldId="258"/>
        </pc:sldMkLst>
        <pc:spChg chg="mod">
          <ac:chgData name="Minjeong.Kim" userId="S::u3225675@uni.canberra.edu.au::e9e33d8b-5f28-4025-9e9e-21f7d590a063" providerId="AD" clId="Web-{29EF3A95-3DA9-448E-864B-42AC2B755665}" dt="2023-10-07T04:21:44.550" v="17" actId="20577"/>
          <ac:spMkLst>
            <pc:docMk/>
            <pc:sldMk cId="1639799154" sldId="258"/>
            <ac:spMk id="3" creationId="{95B371F2-DBA5-415A-82C8-651F587B857A}"/>
          </ac:spMkLst>
        </pc:spChg>
      </pc:sldChg>
      <pc:sldChg chg="addSp delSp modSp add mod replId modClrScheme chgLayout">
        <pc:chgData name="Minjeong.Kim" userId="S::u3225675@uni.canberra.edu.au::e9e33d8b-5f28-4025-9e9e-21f7d590a063" providerId="AD" clId="Web-{29EF3A95-3DA9-448E-864B-42AC2B755665}" dt="2023-10-07T05:17:27.850" v="248" actId="20577"/>
        <pc:sldMkLst>
          <pc:docMk/>
          <pc:sldMk cId="3980004169" sldId="286"/>
        </pc:sldMkLst>
        <pc:spChg chg="mod">
          <ac:chgData name="Minjeong.Kim" userId="S::u3225675@uni.canberra.edu.au::e9e33d8b-5f28-4025-9e9e-21f7d590a063" providerId="AD" clId="Web-{29EF3A95-3DA9-448E-864B-42AC2B755665}" dt="2023-10-07T04:31:12.047" v="23"/>
          <ac:spMkLst>
            <pc:docMk/>
            <pc:sldMk cId="3980004169" sldId="286"/>
            <ac:spMk id="3" creationId="{8ECFCDDE-6A56-4692-0105-62C4DBACEC3F}"/>
          </ac:spMkLst>
        </pc:spChg>
        <pc:spChg chg="add del mod">
          <ac:chgData name="Minjeong.Kim" userId="S::u3225675@uni.canberra.edu.au::e9e33d8b-5f28-4025-9e9e-21f7d590a063" providerId="AD" clId="Web-{29EF3A95-3DA9-448E-864B-42AC2B755665}" dt="2023-10-07T04:30:07.717" v="21"/>
          <ac:spMkLst>
            <pc:docMk/>
            <pc:sldMk cId="3980004169" sldId="286"/>
            <ac:spMk id="4" creationId="{FCD78A86-8B2E-A1D5-A3A7-2FB7BBA8A212}"/>
          </ac:spMkLst>
        </pc:spChg>
        <pc:spChg chg="mod">
          <ac:chgData name="Minjeong.Kim" userId="S::u3225675@uni.canberra.edu.au::e9e33d8b-5f28-4025-9e9e-21f7d590a063" providerId="AD" clId="Web-{29EF3A95-3DA9-448E-864B-42AC2B755665}" dt="2023-10-07T04:31:12.047" v="23"/>
          <ac:spMkLst>
            <pc:docMk/>
            <pc:sldMk cId="3980004169" sldId="286"/>
            <ac:spMk id="5" creationId="{0A79A912-225F-BE40-9F3E-0255524448CD}"/>
          </ac:spMkLst>
        </pc:spChg>
        <pc:spChg chg="mod">
          <ac:chgData name="Minjeong.Kim" userId="S::u3225675@uni.canberra.edu.au::e9e33d8b-5f28-4025-9e9e-21f7d590a063" providerId="AD" clId="Web-{29EF3A95-3DA9-448E-864B-42AC2B755665}" dt="2023-10-07T04:31:12.047" v="23"/>
          <ac:spMkLst>
            <pc:docMk/>
            <pc:sldMk cId="3980004169" sldId="286"/>
            <ac:spMk id="6" creationId="{50B6C709-8794-DF4E-A15C-6E648F09DD12}"/>
          </ac:spMkLst>
        </pc:spChg>
        <pc:spChg chg="add mod ord">
          <ac:chgData name="Minjeong.Kim" userId="S::u3225675@uni.canberra.edu.au::e9e33d8b-5f28-4025-9e9e-21f7d590a063" providerId="AD" clId="Web-{29EF3A95-3DA9-448E-864B-42AC2B755665}" dt="2023-10-07T04:39:13.467" v="233" actId="1076"/>
          <ac:spMkLst>
            <pc:docMk/>
            <pc:sldMk cId="3980004169" sldId="286"/>
            <ac:spMk id="12" creationId="{A3B58C79-D631-604B-A3F3-B5D5727A6C86}"/>
          </ac:spMkLst>
        </pc:spChg>
        <pc:spChg chg="mod ord">
          <ac:chgData name="Minjeong.Kim" userId="S::u3225675@uni.canberra.edu.au::e9e33d8b-5f28-4025-9e9e-21f7d590a063" providerId="AD" clId="Web-{29EF3A95-3DA9-448E-864B-42AC2B755665}" dt="2023-10-07T05:17:27.850" v="248" actId="20577"/>
          <ac:spMkLst>
            <pc:docMk/>
            <pc:sldMk cId="3980004169" sldId="286"/>
            <ac:spMk id="13" creationId="{88C63BFD-EFFC-FC7A-A5F1-961F59A49C81}"/>
          </ac:spMkLst>
        </pc:spChg>
        <pc:spChg chg="del">
          <ac:chgData name="Minjeong.Kim" userId="S::u3225675@uni.canberra.edu.au::e9e33d8b-5f28-4025-9e9e-21f7d590a063" providerId="AD" clId="Web-{29EF3A95-3DA9-448E-864B-42AC2B755665}" dt="2023-10-07T04:29:59.545" v="19"/>
          <ac:spMkLst>
            <pc:docMk/>
            <pc:sldMk cId="3980004169" sldId="286"/>
            <ac:spMk id="15" creationId="{8F4ADA08-D3F5-1096-3D98-54A73D4564A3}"/>
          </ac:spMkLst>
        </pc:spChg>
        <pc:spChg chg="add mod">
          <ac:chgData name="Minjeong.Kim" userId="S::u3225675@uni.canberra.edu.au::e9e33d8b-5f28-4025-9e9e-21f7d590a063" providerId="AD" clId="Web-{29EF3A95-3DA9-448E-864B-42AC2B755665}" dt="2023-10-07T04:39:13.545" v="238" actId="1076"/>
          <ac:spMkLst>
            <pc:docMk/>
            <pc:sldMk cId="3980004169" sldId="286"/>
            <ac:spMk id="16" creationId="{7B4992FC-4A67-B417-C4E7-A06A180961D6}"/>
          </ac:spMkLst>
        </pc:spChg>
        <pc:spChg chg="add del">
          <ac:chgData name="Minjeong.Kim" userId="S::u3225675@uni.canberra.edu.au::e9e33d8b-5f28-4025-9e9e-21f7d590a063" providerId="AD" clId="Web-{29EF3A95-3DA9-448E-864B-42AC2B755665}" dt="2023-10-07T04:36:20.150" v="136"/>
          <ac:spMkLst>
            <pc:docMk/>
            <pc:sldMk cId="3980004169" sldId="286"/>
            <ac:spMk id="17" creationId="{DE88B0E3-07E7-449B-A23F-1D621AAB70C8}"/>
          </ac:spMkLst>
        </pc:spChg>
        <pc:spChg chg="add mod">
          <ac:chgData name="Minjeong.Kim" userId="S::u3225675@uni.canberra.edu.au::e9e33d8b-5f28-4025-9e9e-21f7d590a063" providerId="AD" clId="Web-{29EF3A95-3DA9-448E-864B-42AC2B755665}" dt="2023-10-07T04:39:13.560" v="239" actId="1076"/>
          <ac:spMkLst>
            <pc:docMk/>
            <pc:sldMk cId="3980004169" sldId="286"/>
            <ac:spMk id="18" creationId="{A1CF00E5-87F6-443E-0990-CF5E96748BE7}"/>
          </ac:spMkLst>
        </pc:spChg>
        <pc:spChg chg="add mod">
          <ac:chgData name="Minjeong.Kim" userId="S::u3225675@uni.canberra.edu.au::e9e33d8b-5f28-4025-9e9e-21f7d590a063" providerId="AD" clId="Web-{29EF3A95-3DA9-448E-864B-42AC2B755665}" dt="2023-10-07T04:39:13.560" v="240" actId="1076"/>
          <ac:spMkLst>
            <pc:docMk/>
            <pc:sldMk cId="3980004169" sldId="286"/>
            <ac:spMk id="19" creationId="{97BD5E54-BBE9-8B1A-381A-36B14D498BBF}"/>
          </ac:spMkLst>
        </pc:spChg>
        <pc:spChg chg="add mod">
          <ac:chgData name="Minjeong.Kim" userId="S::u3225675@uni.canberra.edu.au::e9e33d8b-5f28-4025-9e9e-21f7d590a063" providerId="AD" clId="Web-{29EF3A95-3DA9-448E-864B-42AC2B755665}" dt="2023-10-07T04:39:13.576" v="241" actId="1076"/>
          <ac:spMkLst>
            <pc:docMk/>
            <pc:sldMk cId="3980004169" sldId="286"/>
            <ac:spMk id="20" creationId="{7CAFDA86-02BA-6F77-BD3A-58853D8D81AF}"/>
          </ac:spMkLst>
        </pc:spChg>
        <pc:picChg chg="add mod ord modCrop">
          <ac:chgData name="Minjeong.Kim" userId="S::u3225675@uni.canberra.edu.au::e9e33d8b-5f28-4025-9e9e-21f7d590a063" providerId="AD" clId="Web-{29EF3A95-3DA9-448E-864B-42AC2B755665}" dt="2023-10-07T04:39:13.498" v="234" actId="1076"/>
          <ac:picMkLst>
            <pc:docMk/>
            <pc:sldMk cId="3980004169" sldId="286"/>
            <ac:picMk id="7" creationId="{DE26A287-2A98-F874-932D-EBA844255A31}"/>
          </ac:picMkLst>
        </pc:picChg>
        <pc:picChg chg="add mod">
          <ac:chgData name="Minjeong.Kim" userId="S::u3225675@uni.canberra.edu.au::e9e33d8b-5f28-4025-9e9e-21f7d590a063" providerId="AD" clId="Web-{29EF3A95-3DA9-448E-864B-42AC2B755665}" dt="2023-10-07T04:39:13.513" v="235" actId="1076"/>
          <ac:picMkLst>
            <pc:docMk/>
            <pc:sldMk cId="3980004169" sldId="286"/>
            <ac:picMk id="8" creationId="{BDDCB41A-7B30-35F4-565E-C1268FE22B57}"/>
          </ac:picMkLst>
        </pc:picChg>
        <pc:picChg chg="add mod">
          <ac:chgData name="Minjeong.Kim" userId="S::u3225675@uni.canberra.edu.au::e9e33d8b-5f28-4025-9e9e-21f7d590a063" providerId="AD" clId="Web-{29EF3A95-3DA9-448E-864B-42AC2B755665}" dt="2023-10-07T04:39:13.529" v="236" actId="1076"/>
          <ac:picMkLst>
            <pc:docMk/>
            <pc:sldMk cId="3980004169" sldId="286"/>
            <ac:picMk id="9" creationId="{6B8160FD-EC1C-7DAB-ECFA-2993C053F160}"/>
          </ac:picMkLst>
        </pc:picChg>
        <pc:picChg chg="add mod">
          <ac:chgData name="Minjeong.Kim" userId="S::u3225675@uni.canberra.edu.au::e9e33d8b-5f28-4025-9e9e-21f7d590a063" providerId="AD" clId="Web-{29EF3A95-3DA9-448E-864B-42AC2B755665}" dt="2023-10-07T04:39:13.545" v="237" actId="1076"/>
          <ac:picMkLst>
            <pc:docMk/>
            <pc:sldMk cId="3980004169" sldId="286"/>
            <ac:picMk id="10" creationId="{3BF7D5DA-A55E-0182-7BF2-5D21E62A79B8}"/>
          </ac:picMkLst>
        </pc:picChg>
        <pc:picChg chg="del">
          <ac:chgData name="Minjeong.Kim" userId="S::u3225675@uni.canberra.edu.au::e9e33d8b-5f28-4025-9e9e-21f7d590a063" providerId="AD" clId="Web-{29EF3A95-3DA9-448E-864B-42AC2B755665}" dt="2023-10-07T04:30:01.092" v="20"/>
          <ac:picMkLst>
            <pc:docMk/>
            <pc:sldMk cId="3980004169" sldId="286"/>
            <ac:picMk id="26" creationId="{A60436FE-2E5F-FA8E-AFEE-172B8502859B}"/>
          </ac:picMkLst>
        </pc:picChg>
      </pc:sldChg>
    </pc:docChg>
  </pc:docChgLst>
  <pc:docChgLst>
    <pc:chgData name="Curtis.Richardson" userId="S::u3201908@uni.canberra.edu.au::5a3d664a-8736-421b-a879-7f578dcad4e8" providerId="AD" clId="Web-{7EF1190D-A995-4396-89A3-1A13418BAD6D}"/>
    <pc:docChg chg="modSld">
      <pc:chgData name="Curtis.Richardson" userId="S::u3201908@uni.canberra.edu.au::5a3d664a-8736-421b-a879-7f578dcad4e8" providerId="AD" clId="Web-{7EF1190D-A995-4396-89A3-1A13418BAD6D}" dt="2023-10-15T02:02:44.788" v="413" actId="20577"/>
      <pc:docMkLst>
        <pc:docMk/>
      </pc:docMkLst>
      <pc:sldChg chg="addSp delSp modSp">
        <pc:chgData name="Curtis.Richardson" userId="S::u3201908@uni.canberra.edu.au::5a3d664a-8736-421b-a879-7f578dcad4e8" providerId="AD" clId="Web-{7EF1190D-A995-4396-89A3-1A13418BAD6D}" dt="2023-10-15T01:34:14.370" v="201" actId="14100"/>
        <pc:sldMkLst>
          <pc:docMk/>
          <pc:sldMk cId="1325608595" sldId="257"/>
        </pc:sldMkLst>
        <pc:spChg chg="mod">
          <ac:chgData name="Curtis.Richardson" userId="S::u3201908@uni.canberra.edu.au::5a3d664a-8736-421b-a879-7f578dcad4e8" providerId="AD" clId="Web-{7EF1190D-A995-4396-89A3-1A13418BAD6D}" dt="2023-10-15T01:34:14.370" v="201" actId="14100"/>
          <ac:spMkLst>
            <pc:docMk/>
            <pc:sldMk cId="1325608595" sldId="257"/>
            <ac:spMk id="3" creationId="{22788C46-D0BC-4307-AE55-7601A139E7CB}"/>
          </ac:spMkLst>
        </pc:spChg>
        <pc:spChg chg="add del mod">
          <ac:chgData name="Curtis.Richardson" userId="S::u3201908@uni.canberra.edu.au::5a3d664a-8736-421b-a879-7f578dcad4e8" providerId="AD" clId="Web-{7EF1190D-A995-4396-89A3-1A13418BAD6D}" dt="2023-10-15T01:33:13.087" v="176"/>
          <ac:spMkLst>
            <pc:docMk/>
            <pc:sldMk cId="1325608595" sldId="257"/>
            <ac:spMk id="7" creationId="{D0EA3709-D6D3-8AA8-3781-CCFC57449186}"/>
          </ac:spMkLst>
        </pc:spChg>
        <pc:spChg chg="add mod">
          <ac:chgData name="Curtis.Richardson" userId="S::u3201908@uni.canberra.edu.au::5a3d664a-8736-421b-a879-7f578dcad4e8" providerId="AD" clId="Web-{7EF1190D-A995-4396-89A3-1A13418BAD6D}" dt="2023-10-15T01:34:05.448" v="200" actId="20577"/>
          <ac:spMkLst>
            <pc:docMk/>
            <pc:sldMk cId="1325608595" sldId="257"/>
            <ac:spMk id="9" creationId="{B93F4579-8822-62A4-8CAD-0E3E6F0F9727}"/>
          </ac:spMkLst>
        </pc:spChg>
      </pc:sldChg>
      <pc:sldChg chg="modNotes">
        <pc:chgData name="Curtis.Richardson" userId="S::u3201908@uni.canberra.edu.au::5a3d664a-8736-421b-a879-7f578dcad4e8" providerId="AD" clId="Web-{7EF1190D-A995-4396-89A3-1A13418BAD6D}" dt="2023-10-15T01:38:04.642" v="320"/>
        <pc:sldMkLst>
          <pc:docMk/>
          <pc:sldMk cId="2068641284" sldId="279"/>
        </pc:sldMkLst>
      </pc:sldChg>
      <pc:sldChg chg="modNotes">
        <pc:chgData name="Curtis.Richardson" userId="S::u3201908@uni.canberra.edu.au::5a3d664a-8736-421b-a879-7f578dcad4e8" providerId="AD" clId="Web-{7EF1190D-A995-4396-89A3-1A13418BAD6D}" dt="2023-10-15T01:38:31.736" v="394"/>
        <pc:sldMkLst>
          <pc:docMk/>
          <pc:sldMk cId="2107094149" sldId="283"/>
        </pc:sldMkLst>
      </pc:sldChg>
      <pc:sldChg chg="modSp">
        <pc:chgData name="Curtis.Richardson" userId="S::u3201908@uni.canberra.edu.au::5a3d664a-8736-421b-a879-7f578dcad4e8" providerId="AD" clId="Web-{7EF1190D-A995-4396-89A3-1A13418BAD6D}" dt="2023-10-15T02:02:44.788" v="413" actId="20577"/>
        <pc:sldMkLst>
          <pc:docMk/>
          <pc:sldMk cId="852328953" sldId="292"/>
        </pc:sldMkLst>
        <pc:graphicFrameChg chg="modGraphic">
          <ac:chgData name="Curtis.Richardson" userId="S::u3201908@uni.canberra.edu.au::5a3d664a-8736-421b-a879-7f578dcad4e8" providerId="AD" clId="Web-{7EF1190D-A995-4396-89A3-1A13418BAD6D}" dt="2023-10-15T02:02:44.788" v="413" actId="20577"/>
          <ac:graphicFrameMkLst>
            <pc:docMk/>
            <pc:sldMk cId="852328953" sldId="292"/>
            <ac:graphicFrameMk id="18" creationId="{914149E2-783C-7338-8798-4B243D97F8F4}"/>
          </ac:graphicFrameMkLst>
        </pc:graphicFrameChg>
      </pc:sldChg>
    </pc:docChg>
  </pc:docChgLst>
  <pc:docChgLst>
    <pc:chgData name="Minjeong.Kim" userId="e9e33d8b-5f28-4025-9e9e-21f7d590a063" providerId="ADAL" clId="{D424716B-61EC-BC4F-9A4F-C55354CAD75A}"/>
    <pc:docChg chg="modSld">
      <pc:chgData name="Minjeong.Kim" userId="e9e33d8b-5f28-4025-9e9e-21f7d590a063" providerId="ADAL" clId="{D424716B-61EC-BC4F-9A4F-C55354CAD75A}" dt="2023-10-13T07:29:34.367" v="0" actId="165"/>
      <pc:docMkLst>
        <pc:docMk/>
      </pc:docMkLst>
      <pc:sldChg chg="delSp modSp">
        <pc:chgData name="Minjeong.Kim" userId="e9e33d8b-5f28-4025-9e9e-21f7d590a063" providerId="ADAL" clId="{D424716B-61EC-BC4F-9A4F-C55354CAD75A}" dt="2023-10-13T07:29:34.367" v="0" actId="165"/>
        <pc:sldMkLst>
          <pc:docMk/>
          <pc:sldMk cId="496144180" sldId="276"/>
        </pc:sldMkLst>
        <pc:spChg chg="mod topLvl">
          <ac:chgData name="Minjeong.Kim" userId="e9e33d8b-5f28-4025-9e9e-21f7d590a063" providerId="ADAL" clId="{D424716B-61EC-BC4F-9A4F-C55354CAD75A}" dt="2023-10-13T07:29:34.367" v="0" actId="165"/>
          <ac:spMkLst>
            <pc:docMk/>
            <pc:sldMk cId="496144180" sldId="276"/>
            <ac:spMk id="4572" creationId="{A8851A16-A3FC-0733-46F9-E12E70625EF6}"/>
          </ac:spMkLst>
        </pc:spChg>
        <pc:spChg chg="mod topLvl">
          <ac:chgData name="Minjeong.Kim" userId="e9e33d8b-5f28-4025-9e9e-21f7d590a063" providerId="ADAL" clId="{D424716B-61EC-BC4F-9A4F-C55354CAD75A}" dt="2023-10-13T07:29:34.367" v="0" actId="165"/>
          <ac:spMkLst>
            <pc:docMk/>
            <pc:sldMk cId="496144180" sldId="276"/>
            <ac:spMk id="4580" creationId="{77E7D300-C972-9ACD-B2A7-D28CDE708FED}"/>
          </ac:spMkLst>
        </pc:spChg>
        <pc:spChg chg="mod topLvl">
          <ac:chgData name="Minjeong.Kim" userId="e9e33d8b-5f28-4025-9e9e-21f7d590a063" providerId="ADAL" clId="{D424716B-61EC-BC4F-9A4F-C55354CAD75A}" dt="2023-10-13T07:29:34.367" v="0" actId="165"/>
          <ac:spMkLst>
            <pc:docMk/>
            <pc:sldMk cId="496144180" sldId="276"/>
            <ac:spMk id="4584" creationId="{CDDDF81E-B0AE-8C88-680E-62889C5C7E8E}"/>
          </ac:spMkLst>
        </pc:spChg>
        <pc:spChg chg="mod topLvl">
          <ac:chgData name="Minjeong.Kim" userId="e9e33d8b-5f28-4025-9e9e-21f7d590a063" providerId="ADAL" clId="{D424716B-61EC-BC4F-9A4F-C55354CAD75A}" dt="2023-10-13T07:29:34.367" v="0" actId="165"/>
          <ac:spMkLst>
            <pc:docMk/>
            <pc:sldMk cId="496144180" sldId="276"/>
            <ac:spMk id="4587" creationId="{EC4429F0-60B1-3BD3-81CA-D1D97B602877}"/>
          </ac:spMkLst>
        </pc:spChg>
        <pc:spChg chg="mod topLvl">
          <ac:chgData name="Minjeong.Kim" userId="e9e33d8b-5f28-4025-9e9e-21f7d590a063" providerId="ADAL" clId="{D424716B-61EC-BC4F-9A4F-C55354CAD75A}" dt="2023-10-13T07:29:34.367" v="0" actId="165"/>
          <ac:spMkLst>
            <pc:docMk/>
            <pc:sldMk cId="496144180" sldId="276"/>
            <ac:spMk id="4590" creationId="{EB60344A-ABB8-4C9C-3F3A-384C0E51D614}"/>
          </ac:spMkLst>
        </pc:spChg>
        <pc:spChg chg="mod topLvl">
          <ac:chgData name="Minjeong.Kim" userId="e9e33d8b-5f28-4025-9e9e-21f7d590a063" providerId="ADAL" clId="{D424716B-61EC-BC4F-9A4F-C55354CAD75A}" dt="2023-10-13T07:29:34.367" v="0" actId="165"/>
          <ac:spMkLst>
            <pc:docMk/>
            <pc:sldMk cId="496144180" sldId="276"/>
            <ac:spMk id="4593" creationId="{2714D67A-1061-3C92-0BC9-E3551EA4C43A}"/>
          </ac:spMkLst>
        </pc:spChg>
        <pc:grpChg chg="del">
          <ac:chgData name="Minjeong.Kim" userId="e9e33d8b-5f28-4025-9e9e-21f7d590a063" providerId="ADAL" clId="{D424716B-61EC-BC4F-9A4F-C55354CAD75A}" dt="2023-10-13T07:29:34.367" v="0" actId="165"/>
          <ac:grpSpMkLst>
            <pc:docMk/>
            <pc:sldMk cId="496144180" sldId="276"/>
            <ac:grpSpMk id="4578" creationId="{91087ECE-950D-EEB1-F3BF-1073D683AD03}"/>
          </ac:grpSpMkLst>
        </pc:grpChg>
        <pc:grpChg chg="del">
          <ac:chgData name="Minjeong.Kim" userId="e9e33d8b-5f28-4025-9e9e-21f7d590a063" providerId="ADAL" clId="{D424716B-61EC-BC4F-9A4F-C55354CAD75A}" dt="2023-10-13T07:29:34.367" v="0" actId="165"/>
          <ac:grpSpMkLst>
            <pc:docMk/>
            <pc:sldMk cId="496144180" sldId="276"/>
            <ac:grpSpMk id="4579" creationId="{3E32DF1B-0AB7-23FD-34E5-3BFC3E55AB8E}"/>
          </ac:grpSpMkLst>
        </pc:grpChg>
        <pc:grpChg chg="del">
          <ac:chgData name="Minjeong.Kim" userId="e9e33d8b-5f28-4025-9e9e-21f7d590a063" providerId="ADAL" clId="{D424716B-61EC-BC4F-9A4F-C55354CAD75A}" dt="2023-10-13T07:29:34.367" v="0" actId="165"/>
          <ac:grpSpMkLst>
            <pc:docMk/>
            <pc:sldMk cId="496144180" sldId="276"/>
            <ac:grpSpMk id="4583" creationId="{26D3B589-0246-2F1E-0AFD-E6A4A29AB939}"/>
          </ac:grpSpMkLst>
        </pc:grpChg>
        <pc:grpChg chg="del">
          <ac:chgData name="Minjeong.Kim" userId="e9e33d8b-5f28-4025-9e9e-21f7d590a063" providerId="ADAL" clId="{D424716B-61EC-BC4F-9A4F-C55354CAD75A}" dt="2023-10-13T07:29:34.367" v="0" actId="165"/>
          <ac:grpSpMkLst>
            <pc:docMk/>
            <pc:sldMk cId="496144180" sldId="276"/>
            <ac:grpSpMk id="4586" creationId="{928083DF-BD37-BC30-75F3-5C26C973ED0D}"/>
          </ac:grpSpMkLst>
        </pc:grpChg>
        <pc:grpChg chg="del">
          <ac:chgData name="Minjeong.Kim" userId="e9e33d8b-5f28-4025-9e9e-21f7d590a063" providerId="ADAL" clId="{D424716B-61EC-BC4F-9A4F-C55354CAD75A}" dt="2023-10-13T07:29:34.367" v="0" actId="165"/>
          <ac:grpSpMkLst>
            <pc:docMk/>
            <pc:sldMk cId="496144180" sldId="276"/>
            <ac:grpSpMk id="4589" creationId="{65BFE3E9-DA6E-4BB4-8CA3-3FE4833EE0DE}"/>
          </ac:grpSpMkLst>
        </pc:grpChg>
        <pc:grpChg chg="del">
          <ac:chgData name="Minjeong.Kim" userId="e9e33d8b-5f28-4025-9e9e-21f7d590a063" providerId="ADAL" clId="{D424716B-61EC-BC4F-9A4F-C55354CAD75A}" dt="2023-10-13T07:29:34.367" v="0" actId="165"/>
          <ac:grpSpMkLst>
            <pc:docMk/>
            <pc:sldMk cId="496144180" sldId="276"/>
            <ac:grpSpMk id="4592" creationId="{FCC06D21-1EBA-BCC5-E4A2-D1B2CB710670}"/>
          </ac:grpSpMkLst>
        </pc:grpChg>
        <pc:picChg chg="mod topLvl">
          <ac:chgData name="Minjeong.Kim" userId="e9e33d8b-5f28-4025-9e9e-21f7d590a063" providerId="ADAL" clId="{D424716B-61EC-BC4F-9A4F-C55354CAD75A}" dt="2023-10-13T07:29:34.367" v="0" actId="165"/>
          <ac:picMkLst>
            <pc:docMk/>
            <pc:sldMk cId="496144180" sldId="276"/>
            <ac:picMk id="4577" creationId="{24FE328D-FFD9-6285-55C1-0CB9F4ECF82E}"/>
          </ac:picMkLst>
        </pc:picChg>
        <pc:picChg chg="mod topLvl">
          <ac:chgData name="Minjeong.Kim" userId="e9e33d8b-5f28-4025-9e9e-21f7d590a063" providerId="ADAL" clId="{D424716B-61EC-BC4F-9A4F-C55354CAD75A}" dt="2023-10-13T07:29:34.367" v="0" actId="165"/>
          <ac:picMkLst>
            <pc:docMk/>
            <pc:sldMk cId="496144180" sldId="276"/>
            <ac:picMk id="4581" creationId="{BEA0BFE5-10C5-177C-BE2F-A43B6116DFA2}"/>
          </ac:picMkLst>
        </pc:picChg>
        <pc:picChg chg="mod topLvl">
          <ac:chgData name="Minjeong.Kim" userId="e9e33d8b-5f28-4025-9e9e-21f7d590a063" providerId="ADAL" clId="{D424716B-61EC-BC4F-9A4F-C55354CAD75A}" dt="2023-10-13T07:29:34.367" v="0" actId="165"/>
          <ac:picMkLst>
            <pc:docMk/>
            <pc:sldMk cId="496144180" sldId="276"/>
            <ac:picMk id="4585" creationId="{E927D80A-89CE-C65D-A64E-A3EE1431EFFF}"/>
          </ac:picMkLst>
        </pc:picChg>
        <pc:picChg chg="mod topLvl">
          <ac:chgData name="Minjeong.Kim" userId="e9e33d8b-5f28-4025-9e9e-21f7d590a063" providerId="ADAL" clId="{D424716B-61EC-BC4F-9A4F-C55354CAD75A}" dt="2023-10-13T07:29:34.367" v="0" actId="165"/>
          <ac:picMkLst>
            <pc:docMk/>
            <pc:sldMk cId="496144180" sldId="276"/>
            <ac:picMk id="4588" creationId="{A7DD7843-5D85-B64E-3D0A-61411CE4C00E}"/>
          </ac:picMkLst>
        </pc:picChg>
        <pc:picChg chg="mod topLvl">
          <ac:chgData name="Minjeong.Kim" userId="e9e33d8b-5f28-4025-9e9e-21f7d590a063" providerId="ADAL" clId="{D424716B-61EC-BC4F-9A4F-C55354CAD75A}" dt="2023-10-13T07:29:34.367" v="0" actId="165"/>
          <ac:picMkLst>
            <pc:docMk/>
            <pc:sldMk cId="496144180" sldId="276"/>
            <ac:picMk id="4591" creationId="{E3C531FE-0B47-A18C-BB85-FFF7B777C94A}"/>
          </ac:picMkLst>
        </pc:picChg>
        <pc:picChg chg="mod topLvl">
          <ac:chgData name="Minjeong.Kim" userId="e9e33d8b-5f28-4025-9e9e-21f7d590a063" providerId="ADAL" clId="{D424716B-61EC-BC4F-9A4F-C55354CAD75A}" dt="2023-10-13T07:29:34.367" v="0" actId="165"/>
          <ac:picMkLst>
            <pc:docMk/>
            <pc:sldMk cId="496144180" sldId="276"/>
            <ac:picMk id="4594" creationId="{69919BBB-85D7-A7C3-214A-63D47155A270}"/>
          </ac:picMkLst>
        </pc:picChg>
      </pc:sldChg>
    </pc:docChg>
  </pc:docChgLst>
  <pc:docChgLst>
    <pc:chgData name="Curtis.Richardson" userId="S::u3201908@uni.canberra.edu.au::5a3d664a-8736-421b-a879-7f578dcad4e8" providerId="AD" clId="Web-{34DF8410-AA7B-4D82-A515-1ED9929024AB}"/>
    <pc:docChg chg="modSld sldOrd">
      <pc:chgData name="Curtis.Richardson" userId="S::u3201908@uni.canberra.edu.au::5a3d664a-8736-421b-a879-7f578dcad4e8" providerId="AD" clId="Web-{34DF8410-AA7B-4D82-A515-1ED9929024AB}" dt="2023-10-22T05:45:09.891" v="571"/>
      <pc:docMkLst>
        <pc:docMk/>
      </pc:docMkLst>
      <pc:sldChg chg="modNotes">
        <pc:chgData name="Curtis.Richardson" userId="S::u3201908@uni.canberra.edu.au::5a3d664a-8736-421b-a879-7f578dcad4e8" providerId="AD" clId="Web-{34DF8410-AA7B-4D82-A515-1ED9929024AB}" dt="2023-10-22T05:32:14.761" v="95"/>
        <pc:sldMkLst>
          <pc:docMk/>
          <pc:sldMk cId="2259308896" sldId="256"/>
        </pc:sldMkLst>
      </pc:sldChg>
      <pc:sldChg chg="modNotes">
        <pc:chgData name="Curtis.Richardson" userId="S::u3201908@uni.canberra.edu.au::5a3d664a-8736-421b-a879-7f578dcad4e8" providerId="AD" clId="Web-{34DF8410-AA7B-4D82-A515-1ED9929024AB}" dt="2023-10-22T05:43:56.622" v="568"/>
        <pc:sldMkLst>
          <pc:docMk/>
          <pc:sldMk cId="1639799154" sldId="258"/>
        </pc:sldMkLst>
      </pc:sldChg>
      <pc:sldChg chg="modNotes">
        <pc:chgData name="Curtis.Richardson" userId="S::u3201908@uni.canberra.edu.au::5a3d664a-8736-421b-a879-7f578dcad4e8" providerId="AD" clId="Web-{34DF8410-AA7B-4D82-A515-1ED9929024AB}" dt="2023-10-22T05:30:51.976" v="49"/>
        <pc:sldMkLst>
          <pc:docMk/>
          <pc:sldMk cId="3446797337" sldId="259"/>
        </pc:sldMkLst>
      </pc:sldChg>
      <pc:sldChg chg="modSp">
        <pc:chgData name="Curtis.Richardson" userId="S::u3201908@uni.canberra.edu.au::5a3d664a-8736-421b-a879-7f578dcad4e8" providerId="AD" clId="Web-{34DF8410-AA7B-4D82-A515-1ED9929024AB}" dt="2023-10-22T05:35:56.957" v="117" actId="20577"/>
        <pc:sldMkLst>
          <pc:docMk/>
          <pc:sldMk cId="4212917468" sldId="260"/>
        </pc:sldMkLst>
        <pc:spChg chg="mod">
          <ac:chgData name="Curtis.Richardson" userId="S::u3201908@uni.canberra.edu.au::5a3d664a-8736-421b-a879-7f578dcad4e8" providerId="AD" clId="Web-{34DF8410-AA7B-4D82-A515-1ED9929024AB}" dt="2023-10-22T05:35:56.957" v="117" actId="20577"/>
          <ac:spMkLst>
            <pc:docMk/>
            <pc:sldMk cId="4212917468" sldId="260"/>
            <ac:spMk id="4" creationId="{FACFB3CA-89A3-DC43-297A-A240DD82D720}"/>
          </ac:spMkLst>
        </pc:spChg>
      </pc:sldChg>
      <pc:sldChg chg="modNotes">
        <pc:chgData name="Curtis.Richardson" userId="S::u3201908@uni.canberra.edu.au::5a3d664a-8736-421b-a879-7f578dcad4e8" providerId="AD" clId="Web-{34DF8410-AA7B-4D82-A515-1ED9929024AB}" dt="2023-10-22T05:44:05.951" v="570"/>
        <pc:sldMkLst>
          <pc:docMk/>
          <pc:sldMk cId="445070695" sldId="267"/>
        </pc:sldMkLst>
      </pc:sldChg>
      <pc:sldChg chg="modSp">
        <pc:chgData name="Curtis.Richardson" userId="S::u3201908@uni.canberra.edu.au::5a3d664a-8736-421b-a879-7f578dcad4e8" providerId="AD" clId="Web-{34DF8410-AA7B-4D82-A515-1ED9929024AB}" dt="2023-10-22T05:35:53.863" v="114" actId="20577"/>
        <pc:sldMkLst>
          <pc:docMk/>
          <pc:sldMk cId="2689543258" sldId="277"/>
        </pc:sldMkLst>
        <pc:spChg chg="mod">
          <ac:chgData name="Curtis.Richardson" userId="S::u3201908@uni.canberra.edu.au::5a3d664a-8736-421b-a879-7f578dcad4e8" providerId="AD" clId="Web-{34DF8410-AA7B-4D82-A515-1ED9929024AB}" dt="2023-10-22T05:35:53.863" v="114" actId="20577"/>
          <ac:spMkLst>
            <pc:docMk/>
            <pc:sldMk cId="2689543258" sldId="277"/>
            <ac:spMk id="3" creationId="{4569D8DA-5A99-D0D2-3D27-44A17F68F6A4}"/>
          </ac:spMkLst>
        </pc:spChg>
      </pc:sldChg>
      <pc:sldChg chg="modNotes">
        <pc:chgData name="Curtis.Richardson" userId="S::u3201908@uni.canberra.edu.au::5a3d664a-8736-421b-a879-7f578dcad4e8" providerId="AD" clId="Web-{34DF8410-AA7B-4D82-A515-1ED9929024AB}" dt="2023-10-22T05:31:57.963" v="93"/>
        <pc:sldMkLst>
          <pc:docMk/>
          <pc:sldMk cId="3828285987" sldId="280"/>
        </pc:sldMkLst>
      </pc:sldChg>
      <pc:sldChg chg="modNotes">
        <pc:chgData name="Curtis.Richardson" userId="S::u3201908@uni.canberra.edu.au::5a3d664a-8736-421b-a879-7f578dcad4e8" providerId="AD" clId="Web-{34DF8410-AA7B-4D82-A515-1ED9929024AB}" dt="2023-10-22T05:35:42.941" v="109"/>
        <pc:sldMkLst>
          <pc:docMk/>
          <pc:sldMk cId="72899556" sldId="281"/>
        </pc:sldMkLst>
      </pc:sldChg>
      <pc:sldChg chg="modNotes">
        <pc:chgData name="Curtis.Richardson" userId="S::u3201908@uni.canberra.edu.au::5a3d664a-8736-421b-a879-7f578dcad4e8" providerId="AD" clId="Web-{34DF8410-AA7B-4D82-A515-1ED9929024AB}" dt="2023-10-22T05:31:23.634" v="90"/>
        <pc:sldMkLst>
          <pc:docMk/>
          <pc:sldMk cId="2852717937" sldId="282"/>
        </pc:sldMkLst>
      </pc:sldChg>
      <pc:sldChg chg="modNotes">
        <pc:chgData name="Curtis.Richardson" userId="S::u3201908@uni.canberra.edu.au::5a3d664a-8736-421b-a879-7f578dcad4e8" providerId="AD" clId="Web-{34DF8410-AA7B-4D82-A515-1ED9929024AB}" dt="2023-10-22T05:43:27.241" v="567"/>
        <pc:sldMkLst>
          <pc:docMk/>
          <pc:sldMk cId="2107094149" sldId="283"/>
        </pc:sldMkLst>
      </pc:sldChg>
      <pc:sldChg chg="modSp modNotes">
        <pc:chgData name="Curtis.Richardson" userId="S::u3201908@uni.canberra.edu.au::5a3d664a-8736-421b-a879-7f578dcad4e8" providerId="AD" clId="Web-{34DF8410-AA7B-4D82-A515-1ED9929024AB}" dt="2023-10-22T05:42:44.458" v="518"/>
        <pc:sldMkLst>
          <pc:docMk/>
          <pc:sldMk cId="2169961402" sldId="285"/>
        </pc:sldMkLst>
        <pc:spChg chg="mod">
          <ac:chgData name="Curtis.Richardson" userId="S::u3201908@uni.canberra.edu.au::5a3d664a-8736-421b-a879-7f578dcad4e8" providerId="AD" clId="Web-{34DF8410-AA7B-4D82-A515-1ED9929024AB}" dt="2023-10-22T05:35:50.019" v="111" actId="20577"/>
          <ac:spMkLst>
            <pc:docMk/>
            <pc:sldMk cId="2169961402" sldId="285"/>
            <ac:spMk id="6" creationId="{A5019D80-825A-C7AD-6F2A-4294E808961A}"/>
          </ac:spMkLst>
        </pc:spChg>
      </pc:sldChg>
      <pc:sldChg chg="ord modNotes">
        <pc:chgData name="Curtis.Richardson" userId="S::u3201908@uni.canberra.edu.au::5a3d664a-8736-421b-a879-7f578dcad4e8" providerId="AD" clId="Web-{34DF8410-AA7B-4D82-A515-1ED9929024AB}" dt="2023-10-22T05:35:36.113" v="105"/>
        <pc:sldMkLst>
          <pc:docMk/>
          <pc:sldMk cId="880208661" sldId="287"/>
        </pc:sldMkLst>
      </pc:sldChg>
      <pc:sldChg chg="ord">
        <pc:chgData name="Curtis.Richardson" userId="S::u3201908@uni.canberra.edu.au::5a3d664a-8736-421b-a879-7f578dcad4e8" providerId="AD" clId="Web-{34DF8410-AA7B-4D82-A515-1ED9929024AB}" dt="2023-10-22T05:35:04.377" v="101"/>
        <pc:sldMkLst>
          <pc:docMk/>
          <pc:sldMk cId="2576133969" sldId="288"/>
        </pc:sldMkLst>
      </pc:sldChg>
      <pc:sldChg chg="ord">
        <pc:chgData name="Curtis.Richardson" userId="S::u3201908@uni.canberra.edu.au::5a3d664a-8736-421b-a879-7f578dcad4e8" providerId="AD" clId="Web-{34DF8410-AA7B-4D82-A515-1ED9929024AB}" dt="2023-10-22T05:45:09.891" v="571"/>
        <pc:sldMkLst>
          <pc:docMk/>
          <pc:sldMk cId="1595907160" sldId="290"/>
        </pc:sldMkLst>
      </pc:sldChg>
    </pc:docChg>
  </pc:docChgLst>
  <pc:docChgLst>
    <pc:chgData name="Minjeong.Kim" userId="S::u3225675@uni.canberra.edu.au::e9e33d8b-5f28-4025-9e9e-21f7d590a063" providerId="AD" clId="Web-{C2BB98C5-ACAA-46DB-A555-AF3192E85980}"/>
    <pc:docChg chg="modSld sldOrd">
      <pc:chgData name="Minjeong.Kim" userId="S::u3225675@uni.canberra.edu.au::e9e33d8b-5f28-4025-9e9e-21f7d590a063" providerId="AD" clId="Web-{C2BB98C5-ACAA-46DB-A555-AF3192E85980}" dt="2023-10-26T18:09:07.018" v="50" actId="20577"/>
      <pc:docMkLst>
        <pc:docMk/>
      </pc:docMkLst>
      <pc:sldChg chg="modSp">
        <pc:chgData name="Minjeong.Kim" userId="S::u3225675@uni.canberra.edu.au::e9e33d8b-5f28-4025-9e9e-21f7d590a063" providerId="AD" clId="Web-{C2BB98C5-ACAA-46DB-A555-AF3192E85980}" dt="2023-10-26T18:09:07.018" v="50" actId="20577"/>
        <pc:sldMkLst>
          <pc:docMk/>
          <pc:sldMk cId="445070695" sldId="267"/>
        </pc:sldMkLst>
        <pc:spChg chg="mod">
          <ac:chgData name="Minjeong.Kim" userId="S::u3225675@uni.canberra.edu.au::e9e33d8b-5f28-4025-9e9e-21f7d590a063" providerId="AD" clId="Web-{C2BB98C5-ACAA-46DB-A555-AF3192E85980}" dt="2023-10-26T18:09:07.018" v="50" actId="20577"/>
          <ac:spMkLst>
            <pc:docMk/>
            <pc:sldMk cId="445070695" sldId="267"/>
            <ac:spMk id="3" creationId="{7B943E7C-A74D-4CB3-844B-51917C88C95F}"/>
          </ac:spMkLst>
        </pc:spChg>
      </pc:sldChg>
      <pc:sldChg chg="ord">
        <pc:chgData name="Minjeong.Kim" userId="S::u3225675@uni.canberra.edu.au::e9e33d8b-5f28-4025-9e9e-21f7d590a063" providerId="AD" clId="Web-{C2BB98C5-ACAA-46DB-A555-AF3192E85980}" dt="2023-10-26T15:21:37.725" v="1"/>
        <pc:sldMkLst>
          <pc:docMk/>
          <pc:sldMk cId="926184573" sldId="275"/>
        </pc:sldMkLst>
      </pc:sldChg>
      <pc:sldChg chg="modSp">
        <pc:chgData name="Minjeong.Kim" userId="S::u3225675@uni.canberra.edu.au::e9e33d8b-5f28-4025-9e9e-21f7d590a063" providerId="AD" clId="Web-{C2BB98C5-ACAA-46DB-A555-AF3192E85980}" dt="2023-10-26T17:48:06.683" v="22" actId="20577"/>
        <pc:sldMkLst>
          <pc:docMk/>
          <pc:sldMk cId="2169961402" sldId="285"/>
        </pc:sldMkLst>
        <pc:spChg chg="mod">
          <ac:chgData name="Minjeong.Kim" userId="S::u3225675@uni.canberra.edu.au::e9e33d8b-5f28-4025-9e9e-21f7d590a063" providerId="AD" clId="Web-{C2BB98C5-ACAA-46DB-A555-AF3192E85980}" dt="2023-10-26T17:48:06.683" v="22" actId="20577"/>
          <ac:spMkLst>
            <pc:docMk/>
            <pc:sldMk cId="2169961402" sldId="285"/>
            <ac:spMk id="6" creationId="{A5019D80-825A-C7AD-6F2A-4294E808961A}"/>
          </ac:spMkLst>
        </pc:spChg>
      </pc:sldChg>
      <pc:sldChg chg="modNotes">
        <pc:chgData name="Minjeong.Kim" userId="S::u3225675@uni.canberra.edu.au::e9e33d8b-5f28-4025-9e9e-21f7d590a063" providerId="AD" clId="Web-{C2BB98C5-ACAA-46DB-A555-AF3192E85980}" dt="2023-10-26T16:57:44.322" v="8"/>
        <pc:sldMkLst>
          <pc:docMk/>
          <pc:sldMk cId="3980004169" sldId="286"/>
        </pc:sldMkLst>
      </pc:sldChg>
      <pc:sldChg chg="modSp ord">
        <pc:chgData name="Minjeong.Kim" userId="S::u3225675@uni.canberra.edu.au::e9e33d8b-5f28-4025-9e9e-21f7d590a063" providerId="AD" clId="Web-{C2BB98C5-ACAA-46DB-A555-AF3192E85980}" dt="2023-10-26T15:41:40.200" v="5" actId="20577"/>
        <pc:sldMkLst>
          <pc:docMk/>
          <pc:sldMk cId="3105804923" sldId="293"/>
        </pc:sldMkLst>
        <pc:spChg chg="mod">
          <ac:chgData name="Minjeong.Kim" userId="S::u3225675@uni.canberra.edu.au::e9e33d8b-5f28-4025-9e9e-21f7d590a063" providerId="AD" clId="Web-{C2BB98C5-ACAA-46DB-A555-AF3192E85980}" dt="2023-10-26T15:41:40.200" v="5" actId="20577"/>
          <ac:spMkLst>
            <pc:docMk/>
            <pc:sldMk cId="3105804923" sldId="293"/>
            <ac:spMk id="23" creationId="{63520EF2-F970-9413-3201-5F8599F01594}"/>
          </ac:spMkLst>
        </pc:spChg>
      </pc:sldChg>
    </pc:docChg>
  </pc:docChgLst>
  <pc:docChgLst>
    <pc:chgData name="Curtis.Richardson" userId="S::u3201908@uni.canberra.edu.au::5a3d664a-8736-421b-a879-7f578dcad4e8" providerId="AD" clId="Web-{6DE166B3-5308-4EF4-8C0C-842D859D4799}"/>
    <pc:docChg chg="modSld">
      <pc:chgData name="Curtis.Richardson" userId="S::u3201908@uni.canberra.edu.au::5a3d664a-8736-421b-a879-7f578dcad4e8" providerId="AD" clId="Web-{6DE166B3-5308-4EF4-8C0C-842D859D4799}" dt="2023-10-09T00:34:01.991" v="1"/>
      <pc:docMkLst>
        <pc:docMk/>
      </pc:docMkLst>
      <pc:sldChg chg="modNotes">
        <pc:chgData name="Curtis.Richardson" userId="S::u3201908@uni.canberra.edu.au::5a3d664a-8736-421b-a879-7f578dcad4e8" providerId="AD" clId="Web-{6DE166B3-5308-4EF4-8C0C-842D859D4799}" dt="2023-10-09T00:34:01.991" v="1"/>
        <pc:sldMkLst>
          <pc:docMk/>
          <pc:sldMk cId="2169961402" sldId="285"/>
        </pc:sldMkLst>
      </pc:sldChg>
    </pc:docChg>
  </pc:docChgLst>
  <pc:docChgLst>
    <pc:chgData name="Curtis.Richardson" userId="S::u3201908@uni.canberra.edu.au::5a3d664a-8736-421b-a879-7f578dcad4e8" providerId="AD" clId="Web-{DE9594D2-E034-4004-B02E-B06246A962E8}"/>
    <pc:docChg chg="modSld sldOrd">
      <pc:chgData name="Curtis.Richardson" userId="S::u3201908@uni.canberra.edu.au::5a3d664a-8736-421b-a879-7f578dcad4e8" providerId="AD" clId="Web-{DE9594D2-E034-4004-B02E-B06246A962E8}" dt="2023-10-09T05:00:59.690" v="62"/>
      <pc:docMkLst>
        <pc:docMk/>
      </pc:docMkLst>
      <pc:sldChg chg="modSp modNotes">
        <pc:chgData name="Curtis.Richardson" userId="S::u3201908@uni.canberra.edu.au::5a3d664a-8736-421b-a879-7f578dcad4e8" providerId="AD" clId="Web-{DE9594D2-E034-4004-B02E-B06246A962E8}" dt="2023-10-09T05:00:59.690" v="62"/>
        <pc:sldMkLst>
          <pc:docMk/>
          <pc:sldMk cId="2107094149" sldId="283"/>
        </pc:sldMkLst>
        <pc:spChg chg="mod">
          <ac:chgData name="Curtis.Richardson" userId="S::u3201908@uni.canberra.edu.au::5a3d664a-8736-421b-a879-7f578dcad4e8" providerId="AD" clId="Web-{DE9594D2-E034-4004-B02E-B06246A962E8}" dt="2023-10-09T05:00:26.875" v="49" actId="20577"/>
          <ac:spMkLst>
            <pc:docMk/>
            <pc:sldMk cId="2107094149" sldId="283"/>
            <ac:spMk id="2" creationId="{E5F191A4-7839-4F63-B17C-7C366C59488C}"/>
          </ac:spMkLst>
        </pc:spChg>
      </pc:sldChg>
      <pc:sldChg chg="ord">
        <pc:chgData name="Curtis.Richardson" userId="S::u3201908@uni.canberra.edu.au::5a3d664a-8736-421b-a879-7f578dcad4e8" providerId="AD" clId="Web-{DE9594D2-E034-4004-B02E-B06246A962E8}" dt="2023-10-09T04:56:32.611" v="0"/>
        <pc:sldMkLst>
          <pc:docMk/>
          <pc:sldMk cId="2576133969" sldId="288"/>
        </pc:sldMkLst>
      </pc:sldChg>
      <pc:sldChg chg="ord">
        <pc:chgData name="Curtis.Richardson" userId="S::u3201908@uni.canberra.edu.au::5a3d664a-8736-421b-a879-7f578dcad4e8" providerId="AD" clId="Web-{DE9594D2-E034-4004-B02E-B06246A962E8}" dt="2023-10-09T04:56:34.564" v="1"/>
        <pc:sldMkLst>
          <pc:docMk/>
          <pc:sldMk cId="4255055894" sldId="289"/>
        </pc:sldMkLst>
      </pc:sldChg>
    </pc:docChg>
  </pc:docChgLst>
  <pc:docChgLst>
    <pc:chgData name="Curtis.Richardson" userId="S::u3201908@uni.canberra.edu.au::5a3d664a-8736-421b-a879-7f578dcad4e8" providerId="AD" clId="Web-{90E546A6-6D08-4D06-B7A4-06CB2839157A}"/>
    <pc:docChg chg="addSld modSld sldOrd">
      <pc:chgData name="Curtis.Richardson" userId="S::u3201908@uni.canberra.edu.au::5a3d664a-8736-421b-a879-7f578dcad4e8" providerId="AD" clId="Web-{90E546A6-6D08-4D06-B7A4-06CB2839157A}" dt="2023-10-07T05:40:41.356" v="4712" actId="20577"/>
      <pc:docMkLst>
        <pc:docMk/>
      </pc:docMkLst>
      <pc:sldChg chg="modSp modNotes">
        <pc:chgData name="Curtis.Richardson" userId="S::u3201908@uni.canberra.edu.au::5a3d664a-8736-421b-a879-7f578dcad4e8" providerId="AD" clId="Web-{90E546A6-6D08-4D06-B7A4-06CB2839157A}" dt="2023-10-07T04:57:25.420" v="2500" actId="20577"/>
        <pc:sldMkLst>
          <pc:docMk/>
          <pc:sldMk cId="2563119616" sldId="265"/>
        </pc:sldMkLst>
        <pc:spChg chg="mod">
          <ac:chgData name="Curtis.Richardson" userId="S::u3201908@uni.canberra.edu.au::5a3d664a-8736-421b-a879-7f578dcad4e8" providerId="AD" clId="Web-{90E546A6-6D08-4D06-B7A4-06CB2839157A}" dt="2023-10-07T04:57:15.185" v="2411" actId="20577"/>
          <ac:spMkLst>
            <pc:docMk/>
            <pc:sldMk cId="2563119616" sldId="265"/>
            <ac:spMk id="3" creationId="{EFB90AB4-D228-4548-B072-726498212362}"/>
          </ac:spMkLst>
        </pc:spChg>
        <pc:spChg chg="mod">
          <ac:chgData name="Curtis.Richardson" userId="S::u3201908@uni.canberra.edu.au::5a3d664a-8736-421b-a879-7f578dcad4e8" providerId="AD" clId="Web-{90E546A6-6D08-4D06-B7A4-06CB2839157A}" dt="2023-10-07T04:52:19.346" v="2101" actId="20577"/>
          <ac:spMkLst>
            <pc:docMk/>
            <pc:sldMk cId="2563119616" sldId="265"/>
            <ac:spMk id="4" creationId="{950677C9-3E42-427F-93B8-526692906471}"/>
          </ac:spMkLst>
        </pc:spChg>
        <pc:spChg chg="mod">
          <ac:chgData name="Curtis.Richardson" userId="S::u3201908@uni.canberra.edu.au::5a3d664a-8736-421b-a879-7f578dcad4e8" providerId="AD" clId="Web-{90E546A6-6D08-4D06-B7A4-06CB2839157A}" dt="2023-10-07T04:57:25.420" v="2500" actId="20577"/>
          <ac:spMkLst>
            <pc:docMk/>
            <pc:sldMk cId="2563119616" sldId="265"/>
            <ac:spMk id="5" creationId="{BDB9D020-1E25-453D-83DF-1420ACD3968D}"/>
          </ac:spMkLst>
        </pc:spChg>
        <pc:spChg chg="mod">
          <ac:chgData name="Curtis.Richardson" userId="S::u3201908@uni.canberra.edu.au::5a3d664a-8736-421b-a879-7f578dcad4e8" providerId="AD" clId="Web-{90E546A6-6D08-4D06-B7A4-06CB2839157A}" dt="2023-10-07T04:48:58.122" v="1801" actId="20577"/>
          <ac:spMkLst>
            <pc:docMk/>
            <pc:sldMk cId="2563119616" sldId="265"/>
            <ac:spMk id="6" creationId="{F5018B6D-E395-49AD-92AD-AD69E3AB40C3}"/>
          </ac:spMkLst>
        </pc:spChg>
      </pc:sldChg>
      <pc:sldChg chg="modNotes">
        <pc:chgData name="Curtis.Richardson" userId="S::u3201908@uni.canberra.edu.au::5a3d664a-8736-421b-a879-7f578dcad4e8" providerId="AD" clId="Web-{90E546A6-6D08-4D06-B7A4-06CB2839157A}" dt="2023-10-07T05:35:51.568" v="4683"/>
        <pc:sldMkLst>
          <pc:docMk/>
          <pc:sldMk cId="926184573" sldId="275"/>
        </pc:sldMkLst>
      </pc:sldChg>
      <pc:sldChg chg="addSp delSp modSp modNotes">
        <pc:chgData name="Curtis.Richardson" userId="S::u3201908@uni.canberra.edu.au::5a3d664a-8736-421b-a879-7f578dcad4e8" providerId="AD" clId="Web-{90E546A6-6D08-4D06-B7A4-06CB2839157A}" dt="2023-10-07T04:20:52.315" v="1346"/>
        <pc:sldMkLst>
          <pc:docMk/>
          <pc:sldMk cId="496144180" sldId="276"/>
        </pc:sldMkLst>
        <pc:spChg chg="mod">
          <ac:chgData name="Curtis.Richardson" userId="S::u3201908@uni.canberra.edu.au::5a3d664a-8736-421b-a879-7f578dcad4e8" providerId="AD" clId="Web-{90E546A6-6D08-4D06-B7A4-06CB2839157A}" dt="2023-10-07T03:58:05.828" v="800" actId="1076"/>
          <ac:spMkLst>
            <pc:docMk/>
            <pc:sldMk cId="496144180" sldId="276"/>
            <ac:spMk id="2" creationId="{43E50492-3B05-672A-7080-9A3E030BE2F0}"/>
          </ac:spMkLst>
        </pc:spChg>
        <pc:spChg chg="add del mod">
          <ac:chgData name="Curtis.Richardson" userId="S::u3201908@uni.canberra.edu.au::5a3d664a-8736-421b-a879-7f578dcad4e8" providerId="AD" clId="Web-{90E546A6-6D08-4D06-B7A4-06CB2839157A}" dt="2023-10-07T03:54:03.541" v="747"/>
          <ac:spMkLst>
            <pc:docMk/>
            <pc:sldMk cId="496144180" sldId="276"/>
            <ac:spMk id="4556" creationId="{18502349-A18E-5E0B-5B73-A2EBE7D3E29A}"/>
          </ac:spMkLst>
        </pc:spChg>
        <pc:spChg chg="add del mod">
          <ac:chgData name="Curtis.Richardson" userId="S::u3201908@uni.canberra.edu.au::5a3d664a-8736-421b-a879-7f578dcad4e8" providerId="AD" clId="Web-{90E546A6-6D08-4D06-B7A4-06CB2839157A}" dt="2023-10-07T04:00:02.596" v="824"/>
          <ac:spMkLst>
            <pc:docMk/>
            <pc:sldMk cId="496144180" sldId="276"/>
            <ac:spMk id="4558" creationId="{FACF8B11-178C-48C0-1D21-930195B9E303}"/>
          </ac:spMkLst>
        </pc:spChg>
        <pc:spChg chg="add del mod">
          <ac:chgData name="Curtis.Richardson" userId="S::u3201908@uni.canberra.edu.au::5a3d664a-8736-421b-a879-7f578dcad4e8" providerId="AD" clId="Web-{90E546A6-6D08-4D06-B7A4-06CB2839157A}" dt="2023-10-07T04:00:02.596" v="823"/>
          <ac:spMkLst>
            <pc:docMk/>
            <pc:sldMk cId="496144180" sldId="276"/>
            <ac:spMk id="4560" creationId="{4581D03B-E0BE-DD35-8881-0E3696F40B58}"/>
          </ac:spMkLst>
        </pc:spChg>
        <pc:spChg chg="add del mod">
          <ac:chgData name="Curtis.Richardson" userId="S::u3201908@uni.canberra.edu.au::5a3d664a-8736-421b-a879-7f578dcad4e8" providerId="AD" clId="Web-{90E546A6-6D08-4D06-B7A4-06CB2839157A}" dt="2023-10-07T04:00:02.596" v="822"/>
          <ac:spMkLst>
            <pc:docMk/>
            <pc:sldMk cId="496144180" sldId="276"/>
            <ac:spMk id="4562" creationId="{3C7C8D7C-422C-4257-0F1A-AD2FEF57DF2D}"/>
          </ac:spMkLst>
        </pc:spChg>
        <pc:spChg chg="add del mod">
          <ac:chgData name="Curtis.Richardson" userId="S::u3201908@uni.canberra.edu.au::5a3d664a-8736-421b-a879-7f578dcad4e8" providerId="AD" clId="Web-{90E546A6-6D08-4D06-B7A4-06CB2839157A}" dt="2023-10-07T04:00:02.596" v="821"/>
          <ac:spMkLst>
            <pc:docMk/>
            <pc:sldMk cId="496144180" sldId="276"/>
            <ac:spMk id="4564" creationId="{A0668D5D-D446-26B8-C249-ABEED17BA723}"/>
          </ac:spMkLst>
        </pc:spChg>
        <pc:spChg chg="add del mod">
          <ac:chgData name="Curtis.Richardson" userId="S::u3201908@uni.canberra.edu.au::5a3d664a-8736-421b-a879-7f578dcad4e8" providerId="AD" clId="Web-{90E546A6-6D08-4D06-B7A4-06CB2839157A}" dt="2023-10-07T04:00:02.596" v="820"/>
          <ac:spMkLst>
            <pc:docMk/>
            <pc:sldMk cId="496144180" sldId="276"/>
            <ac:spMk id="4566" creationId="{9321F479-CEF3-4991-15D6-E0FD3C7101D5}"/>
          </ac:spMkLst>
        </pc:spChg>
        <pc:spChg chg="add del mod">
          <ac:chgData name="Curtis.Richardson" userId="S::u3201908@uni.canberra.edu.au::5a3d664a-8736-421b-a879-7f578dcad4e8" providerId="AD" clId="Web-{90E546A6-6D08-4D06-B7A4-06CB2839157A}" dt="2023-10-07T04:00:05.299" v="825"/>
          <ac:spMkLst>
            <pc:docMk/>
            <pc:sldMk cId="496144180" sldId="276"/>
            <ac:spMk id="4568" creationId="{45078BEC-0D3D-3853-E956-4750466FEA83}"/>
          </ac:spMkLst>
        </pc:spChg>
        <pc:spChg chg="add del mod">
          <ac:chgData name="Curtis.Richardson" userId="S::u3201908@uni.canberra.edu.au::5a3d664a-8736-421b-a879-7f578dcad4e8" providerId="AD" clId="Web-{90E546A6-6D08-4D06-B7A4-06CB2839157A}" dt="2023-10-07T03:58:11.734" v="801"/>
          <ac:spMkLst>
            <pc:docMk/>
            <pc:sldMk cId="496144180" sldId="276"/>
            <ac:spMk id="4570" creationId="{592B8894-0FBF-089D-F3CE-B007830A138E}"/>
          </ac:spMkLst>
        </pc:spChg>
        <pc:spChg chg="add mod">
          <ac:chgData name="Curtis.Richardson" userId="S::u3201908@uni.canberra.edu.au::5a3d664a-8736-421b-a879-7f578dcad4e8" providerId="AD" clId="Web-{90E546A6-6D08-4D06-B7A4-06CB2839157A}" dt="2023-10-07T04:06:28.371" v="964" actId="20577"/>
          <ac:spMkLst>
            <pc:docMk/>
            <pc:sldMk cId="496144180" sldId="276"/>
            <ac:spMk id="4572" creationId="{A8851A16-A3FC-0733-46F9-E12E70625EF6}"/>
          </ac:spMkLst>
        </pc:spChg>
        <pc:spChg chg="add del mod">
          <ac:chgData name="Curtis.Richardson" userId="S::u3201908@uni.canberra.edu.au::5a3d664a-8736-421b-a879-7f578dcad4e8" providerId="AD" clId="Web-{90E546A6-6D08-4D06-B7A4-06CB2839157A}" dt="2023-10-07T03:57:15.092" v="795"/>
          <ac:spMkLst>
            <pc:docMk/>
            <pc:sldMk cId="496144180" sldId="276"/>
            <ac:spMk id="4574" creationId="{75CD2282-2076-F8D9-FB2C-1E79C4A8EE39}"/>
          </ac:spMkLst>
        </pc:spChg>
        <pc:spChg chg="add del mod">
          <ac:chgData name="Curtis.Richardson" userId="S::u3201908@uni.canberra.edu.au::5a3d664a-8736-421b-a879-7f578dcad4e8" providerId="AD" clId="Web-{90E546A6-6D08-4D06-B7A4-06CB2839157A}" dt="2023-10-07T03:57:15.092" v="794"/>
          <ac:spMkLst>
            <pc:docMk/>
            <pc:sldMk cId="496144180" sldId="276"/>
            <ac:spMk id="4576" creationId="{4F4A3E3B-77CA-8328-9443-D3A57BB52F35}"/>
          </ac:spMkLst>
        </pc:spChg>
        <pc:spChg chg="mod">
          <ac:chgData name="Curtis.Richardson" userId="S::u3201908@uni.canberra.edu.au::5a3d664a-8736-421b-a879-7f578dcad4e8" providerId="AD" clId="Web-{90E546A6-6D08-4D06-B7A4-06CB2839157A}" dt="2023-10-07T04:06:31.730" v="965" actId="20577"/>
          <ac:spMkLst>
            <pc:docMk/>
            <pc:sldMk cId="496144180" sldId="276"/>
            <ac:spMk id="4580" creationId="{77E7D300-C972-9ACD-B2A7-D28CDE708FED}"/>
          </ac:spMkLst>
        </pc:spChg>
        <pc:spChg chg="mod">
          <ac:chgData name="Curtis.Richardson" userId="S::u3201908@uni.canberra.edu.au::5a3d664a-8736-421b-a879-7f578dcad4e8" providerId="AD" clId="Web-{90E546A6-6D08-4D06-B7A4-06CB2839157A}" dt="2023-10-07T04:06:34.793" v="966" actId="20577"/>
          <ac:spMkLst>
            <pc:docMk/>
            <pc:sldMk cId="496144180" sldId="276"/>
            <ac:spMk id="4584" creationId="{CDDDF81E-B0AE-8C88-680E-62889C5C7E8E}"/>
          </ac:spMkLst>
        </pc:spChg>
        <pc:spChg chg="mod">
          <ac:chgData name="Curtis.Richardson" userId="S::u3201908@uni.canberra.edu.au::5a3d664a-8736-421b-a879-7f578dcad4e8" providerId="AD" clId="Web-{90E546A6-6D08-4D06-B7A4-06CB2839157A}" dt="2023-10-07T04:06:37.934" v="967" actId="20577"/>
          <ac:spMkLst>
            <pc:docMk/>
            <pc:sldMk cId="496144180" sldId="276"/>
            <ac:spMk id="4587" creationId="{EC4429F0-60B1-3BD3-81CA-D1D97B602877}"/>
          </ac:spMkLst>
        </pc:spChg>
        <pc:spChg chg="mod">
          <ac:chgData name="Curtis.Richardson" userId="S::u3201908@uni.canberra.edu.au::5a3d664a-8736-421b-a879-7f578dcad4e8" providerId="AD" clId="Web-{90E546A6-6D08-4D06-B7A4-06CB2839157A}" dt="2023-10-07T04:14:33.415" v="1135" actId="20577"/>
          <ac:spMkLst>
            <pc:docMk/>
            <pc:sldMk cId="496144180" sldId="276"/>
            <ac:spMk id="4590" creationId="{EB60344A-ABB8-4C9C-3F3A-384C0E51D614}"/>
          </ac:spMkLst>
        </pc:spChg>
        <pc:spChg chg="mod">
          <ac:chgData name="Curtis.Richardson" userId="S::u3201908@uni.canberra.edu.au::5a3d664a-8736-421b-a879-7f578dcad4e8" providerId="AD" clId="Web-{90E546A6-6D08-4D06-B7A4-06CB2839157A}" dt="2023-10-07T04:06:44.121" v="969" actId="20577"/>
          <ac:spMkLst>
            <pc:docMk/>
            <pc:sldMk cId="496144180" sldId="276"/>
            <ac:spMk id="4593" creationId="{2714D67A-1061-3C92-0BC9-E3551EA4C43A}"/>
          </ac:spMkLst>
        </pc:spChg>
        <pc:grpChg chg="add mod">
          <ac:chgData name="Curtis.Richardson" userId="S::u3201908@uni.canberra.edu.au::5a3d664a-8736-421b-a879-7f578dcad4e8" providerId="AD" clId="Web-{90E546A6-6D08-4D06-B7A4-06CB2839157A}" dt="2023-10-07T04:02:04.802" v="848" actId="1076"/>
          <ac:grpSpMkLst>
            <pc:docMk/>
            <pc:sldMk cId="496144180" sldId="276"/>
            <ac:grpSpMk id="4578" creationId="{91087ECE-950D-EEB1-F3BF-1073D683AD03}"/>
          </ac:grpSpMkLst>
        </pc:grpChg>
        <pc:grpChg chg="add mod">
          <ac:chgData name="Curtis.Richardson" userId="S::u3201908@uni.canberra.edu.au::5a3d664a-8736-421b-a879-7f578dcad4e8" providerId="AD" clId="Web-{90E546A6-6D08-4D06-B7A4-06CB2839157A}" dt="2023-10-07T04:02:04.818" v="849" actId="1076"/>
          <ac:grpSpMkLst>
            <pc:docMk/>
            <pc:sldMk cId="496144180" sldId="276"/>
            <ac:grpSpMk id="4579" creationId="{3E32DF1B-0AB7-23FD-34E5-3BFC3E55AB8E}"/>
          </ac:grpSpMkLst>
        </pc:grpChg>
        <pc:grpChg chg="add mod">
          <ac:chgData name="Curtis.Richardson" userId="S::u3201908@uni.canberra.edu.au::5a3d664a-8736-421b-a879-7f578dcad4e8" providerId="AD" clId="Web-{90E546A6-6D08-4D06-B7A4-06CB2839157A}" dt="2023-10-07T04:02:04.833" v="850" actId="1076"/>
          <ac:grpSpMkLst>
            <pc:docMk/>
            <pc:sldMk cId="496144180" sldId="276"/>
            <ac:grpSpMk id="4583" creationId="{26D3B589-0246-2F1E-0AFD-E6A4A29AB939}"/>
          </ac:grpSpMkLst>
        </pc:grpChg>
        <pc:grpChg chg="add mod">
          <ac:chgData name="Curtis.Richardson" userId="S::u3201908@uni.canberra.edu.au::5a3d664a-8736-421b-a879-7f578dcad4e8" providerId="AD" clId="Web-{90E546A6-6D08-4D06-B7A4-06CB2839157A}" dt="2023-10-07T04:15:10.338" v="1142" actId="1076"/>
          <ac:grpSpMkLst>
            <pc:docMk/>
            <pc:sldMk cId="496144180" sldId="276"/>
            <ac:grpSpMk id="4586" creationId="{928083DF-BD37-BC30-75F3-5C26C973ED0D}"/>
          </ac:grpSpMkLst>
        </pc:grpChg>
        <pc:grpChg chg="add mod">
          <ac:chgData name="Curtis.Richardson" userId="S::u3201908@uni.canberra.edu.au::5a3d664a-8736-421b-a879-7f578dcad4e8" providerId="AD" clId="Web-{90E546A6-6D08-4D06-B7A4-06CB2839157A}" dt="2023-10-07T04:15:10.369" v="1144" actId="1076"/>
          <ac:grpSpMkLst>
            <pc:docMk/>
            <pc:sldMk cId="496144180" sldId="276"/>
            <ac:grpSpMk id="4589" creationId="{65BFE3E9-DA6E-4BB4-8CA3-3FE4833EE0DE}"/>
          </ac:grpSpMkLst>
        </pc:grpChg>
        <pc:grpChg chg="add mod">
          <ac:chgData name="Curtis.Richardson" userId="S::u3201908@uni.canberra.edu.au::5a3d664a-8736-421b-a879-7f578dcad4e8" providerId="AD" clId="Web-{90E546A6-6D08-4D06-B7A4-06CB2839157A}" dt="2023-10-07T04:15:10.354" v="1143" actId="1076"/>
          <ac:grpSpMkLst>
            <pc:docMk/>
            <pc:sldMk cId="496144180" sldId="276"/>
            <ac:grpSpMk id="4592" creationId="{FCC06D21-1EBA-BCC5-E4A2-D1B2CB710670}"/>
          </ac:grpSpMkLst>
        </pc:grpChg>
        <pc:graphicFrameChg chg="del modGraphic">
          <ac:chgData name="Curtis.Richardson" userId="S::u3201908@uni.canberra.edu.au::5a3d664a-8736-421b-a879-7f578dcad4e8" providerId="AD" clId="Web-{90E546A6-6D08-4D06-B7A4-06CB2839157A}" dt="2023-10-07T03:52:49.961" v="746"/>
          <ac:graphicFrameMkLst>
            <pc:docMk/>
            <pc:sldMk cId="496144180" sldId="276"/>
            <ac:graphicFrameMk id="6" creationId="{D14715CF-1E28-E09B-0D9A-F79DE54FAB99}"/>
          </ac:graphicFrameMkLst>
        </pc:graphicFrameChg>
        <pc:picChg chg="add mod">
          <ac:chgData name="Curtis.Richardson" userId="S::u3201908@uni.canberra.edu.au::5a3d664a-8736-421b-a879-7f578dcad4e8" providerId="AD" clId="Web-{90E546A6-6D08-4D06-B7A4-06CB2839157A}" dt="2023-10-07T04:05:20.119" v="941"/>
          <ac:picMkLst>
            <pc:docMk/>
            <pc:sldMk cId="496144180" sldId="276"/>
            <ac:picMk id="4577" creationId="{24FE328D-FFD9-6285-55C1-0CB9F4ECF82E}"/>
          </ac:picMkLst>
        </pc:picChg>
        <pc:picChg chg="mod">
          <ac:chgData name="Curtis.Richardson" userId="S::u3201908@uni.canberra.edu.au::5a3d664a-8736-421b-a879-7f578dcad4e8" providerId="AD" clId="Web-{90E546A6-6D08-4D06-B7A4-06CB2839157A}" dt="2023-10-07T04:06:22.605" v="963"/>
          <ac:picMkLst>
            <pc:docMk/>
            <pc:sldMk cId="496144180" sldId="276"/>
            <ac:picMk id="4581" creationId="{BEA0BFE5-10C5-177C-BE2F-A43B6116DFA2}"/>
          </ac:picMkLst>
        </pc:picChg>
        <pc:picChg chg="add del mod">
          <ac:chgData name="Curtis.Richardson" userId="S::u3201908@uni.canberra.edu.au::5a3d664a-8736-421b-a879-7f578dcad4e8" providerId="AD" clId="Web-{90E546A6-6D08-4D06-B7A4-06CB2839157A}" dt="2023-10-07T03:59:46.705" v="808"/>
          <ac:picMkLst>
            <pc:docMk/>
            <pc:sldMk cId="496144180" sldId="276"/>
            <ac:picMk id="4582" creationId="{135C009E-8DE8-D2DF-F964-8CE7835389FC}"/>
          </ac:picMkLst>
        </pc:picChg>
        <pc:picChg chg="mod">
          <ac:chgData name="Curtis.Richardson" userId="S::u3201908@uni.canberra.edu.au::5a3d664a-8736-421b-a879-7f578dcad4e8" providerId="AD" clId="Web-{90E546A6-6D08-4D06-B7A4-06CB2839157A}" dt="2023-10-07T04:05:35.995" v="954"/>
          <ac:picMkLst>
            <pc:docMk/>
            <pc:sldMk cId="496144180" sldId="276"/>
            <ac:picMk id="4585" creationId="{E927D80A-89CE-C65D-A64E-A3EE1431EFFF}"/>
          </ac:picMkLst>
        </pc:picChg>
        <pc:picChg chg="mod">
          <ac:chgData name="Curtis.Richardson" userId="S::u3201908@uni.canberra.edu.au::5a3d664a-8736-421b-a879-7f578dcad4e8" providerId="AD" clId="Web-{90E546A6-6D08-4D06-B7A4-06CB2839157A}" dt="2023-10-07T04:05:39.807" v="955"/>
          <ac:picMkLst>
            <pc:docMk/>
            <pc:sldMk cId="496144180" sldId="276"/>
            <ac:picMk id="4588" creationId="{A7DD7843-5D85-B64E-3D0A-61411CE4C00E}"/>
          </ac:picMkLst>
        </pc:picChg>
        <pc:picChg chg="mod">
          <ac:chgData name="Curtis.Richardson" userId="S::u3201908@uni.canberra.edu.au::5a3d664a-8736-421b-a879-7f578dcad4e8" providerId="AD" clId="Web-{90E546A6-6D08-4D06-B7A4-06CB2839157A}" dt="2023-10-07T04:14:16.024" v="1105"/>
          <ac:picMkLst>
            <pc:docMk/>
            <pc:sldMk cId="496144180" sldId="276"/>
            <ac:picMk id="4591" creationId="{E3C531FE-0B47-A18C-BB85-FFF7B777C94A}"/>
          </ac:picMkLst>
        </pc:picChg>
        <pc:picChg chg="mod">
          <ac:chgData name="Curtis.Richardson" userId="S::u3201908@uni.canberra.edu.au::5a3d664a-8736-421b-a879-7f578dcad4e8" providerId="AD" clId="Web-{90E546A6-6D08-4D06-B7A4-06CB2839157A}" dt="2023-10-07T04:05:47.182" v="957"/>
          <ac:picMkLst>
            <pc:docMk/>
            <pc:sldMk cId="496144180" sldId="276"/>
            <ac:picMk id="4594" creationId="{69919BBB-85D7-A7C3-214A-63D47155A270}"/>
          </ac:picMkLst>
        </pc:picChg>
      </pc:sldChg>
      <pc:sldChg chg="modSp">
        <pc:chgData name="Curtis.Richardson" userId="S::u3201908@uni.canberra.edu.au::5a3d664a-8736-421b-a879-7f578dcad4e8" providerId="AD" clId="Web-{90E546A6-6D08-4D06-B7A4-06CB2839157A}" dt="2023-10-07T04:16:36.934" v="1162" actId="20577"/>
        <pc:sldMkLst>
          <pc:docMk/>
          <pc:sldMk cId="1102643536" sldId="278"/>
        </pc:sldMkLst>
        <pc:spChg chg="mod">
          <ac:chgData name="Curtis.Richardson" userId="S::u3201908@uni.canberra.edu.au::5a3d664a-8736-421b-a879-7f578dcad4e8" providerId="AD" clId="Web-{90E546A6-6D08-4D06-B7A4-06CB2839157A}" dt="2023-10-07T04:16:19.059" v="1149" actId="20577"/>
          <ac:spMkLst>
            <pc:docMk/>
            <pc:sldMk cId="1102643536" sldId="278"/>
            <ac:spMk id="35" creationId="{7D722C50-45F7-D84B-B216-568F72D66349}"/>
          </ac:spMkLst>
        </pc:spChg>
        <pc:spChg chg="mod">
          <ac:chgData name="Curtis.Richardson" userId="S::u3201908@uni.canberra.edu.au::5a3d664a-8736-421b-a879-7f578dcad4e8" providerId="AD" clId="Web-{90E546A6-6D08-4D06-B7A4-06CB2839157A}" dt="2023-10-07T04:16:36.934" v="1162" actId="20577"/>
          <ac:spMkLst>
            <pc:docMk/>
            <pc:sldMk cId="1102643536" sldId="278"/>
            <ac:spMk id="37" creationId="{7990731F-95DE-4F44-8EA0-E275CEAFD8A2}"/>
          </ac:spMkLst>
        </pc:spChg>
        <pc:spChg chg="mod">
          <ac:chgData name="Curtis.Richardson" userId="S::u3201908@uni.canberra.edu.au::5a3d664a-8736-421b-a879-7f578dcad4e8" providerId="AD" clId="Web-{90E546A6-6D08-4D06-B7A4-06CB2839157A}" dt="2023-10-07T04:16:30.153" v="1150" actId="20577"/>
          <ac:spMkLst>
            <pc:docMk/>
            <pc:sldMk cId="1102643536" sldId="278"/>
            <ac:spMk id="39" creationId="{2A6ACC78-74DF-604E-BD14-4BBE7B4EEF5B}"/>
          </ac:spMkLst>
        </pc:spChg>
      </pc:sldChg>
      <pc:sldChg chg="modNotes">
        <pc:chgData name="Curtis.Richardson" userId="S::u3201908@uni.canberra.edu.au::5a3d664a-8736-421b-a879-7f578dcad4e8" providerId="AD" clId="Web-{90E546A6-6D08-4D06-B7A4-06CB2839157A}" dt="2023-10-07T05:07:54.950" v="2664"/>
        <pc:sldMkLst>
          <pc:docMk/>
          <pc:sldMk cId="2852717937" sldId="282"/>
        </pc:sldMkLst>
      </pc:sldChg>
      <pc:sldChg chg="modSp add ord replId">
        <pc:chgData name="Curtis.Richardson" userId="S::u3201908@uni.canberra.edu.au::5a3d664a-8736-421b-a879-7f578dcad4e8" providerId="AD" clId="Web-{90E546A6-6D08-4D06-B7A4-06CB2839157A}" dt="2023-10-07T03:49:16.362" v="470" actId="20577"/>
        <pc:sldMkLst>
          <pc:docMk/>
          <pc:sldMk cId="1798887225" sldId="284"/>
        </pc:sldMkLst>
        <pc:graphicFrameChg chg="modGraphic">
          <ac:chgData name="Curtis.Richardson" userId="S::u3201908@uni.canberra.edu.au::5a3d664a-8736-421b-a879-7f578dcad4e8" providerId="AD" clId="Web-{90E546A6-6D08-4D06-B7A4-06CB2839157A}" dt="2023-10-07T03:49:16.362" v="470" actId="20577"/>
          <ac:graphicFrameMkLst>
            <pc:docMk/>
            <pc:sldMk cId="1798887225" sldId="284"/>
            <ac:graphicFrameMk id="6" creationId="{D14715CF-1E28-E09B-0D9A-F79DE54FAB99}"/>
          </ac:graphicFrameMkLst>
        </pc:graphicFrameChg>
      </pc:sldChg>
      <pc:sldChg chg="modSp">
        <pc:chgData name="Curtis.Richardson" userId="S::u3201908@uni.canberra.edu.au::5a3d664a-8736-421b-a879-7f578dcad4e8" providerId="AD" clId="Web-{90E546A6-6D08-4D06-B7A4-06CB2839157A}" dt="2023-10-07T05:40:41.356" v="4712" actId="20577"/>
        <pc:sldMkLst>
          <pc:docMk/>
          <pc:sldMk cId="2169961402" sldId="285"/>
        </pc:sldMkLst>
        <pc:spChg chg="mod">
          <ac:chgData name="Curtis.Richardson" userId="S::u3201908@uni.canberra.edu.au::5a3d664a-8736-421b-a879-7f578dcad4e8" providerId="AD" clId="Web-{90E546A6-6D08-4D06-B7A4-06CB2839157A}" dt="2023-10-07T05:40:41.356" v="4712" actId="20577"/>
          <ac:spMkLst>
            <pc:docMk/>
            <pc:sldMk cId="2169961402" sldId="285"/>
            <ac:spMk id="10" creationId="{028B0E6F-20B5-B58A-313C-BDABC1445BC6}"/>
          </ac:spMkLst>
        </pc:spChg>
      </pc:sldChg>
      <pc:sldChg chg="modSp add ord replId">
        <pc:chgData name="Curtis.Richardson" userId="S::u3201908@uni.canberra.edu.au::5a3d664a-8736-421b-a879-7f578dcad4e8" providerId="AD" clId="Web-{90E546A6-6D08-4D06-B7A4-06CB2839157A}" dt="2023-10-07T04:59:29.939" v="2544" actId="20577"/>
        <pc:sldMkLst>
          <pc:docMk/>
          <pc:sldMk cId="880208661" sldId="287"/>
        </pc:sldMkLst>
        <pc:spChg chg="mod">
          <ac:chgData name="Curtis.Richardson" userId="S::u3201908@uni.canberra.edu.au::5a3d664a-8736-421b-a879-7f578dcad4e8" providerId="AD" clId="Web-{90E546A6-6D08-4D06-B7A4-06CB2839157A}" dt="2023-10-07T04:59:04.157" v="2512" actId="20577"/>
          <ac:spMkLst>
            <pc:docMk/>
            <pc:sldMk cId="880208661" sldId="287"/>
            <ac:spMk id="2" creationId="{E5F191A4-7839-4F63-B17C-7C366C59488C}"/>
          </ac:spMkLst>
        </pc:spChg>
        <pc:spChg chg="mod">
          <ac:chgData name="Curtis.Richardson" userId="S::u3201908@uni.canberra.edu.au::5a3d664a-8736-421b-a879-7f578dcad4e8" providerId="AD" clId="Web-{90E546A6-6D08-4D06-B7A4-06CB2839157A}" dt="2023-10-07T04:59:15.219" v="2526" actId="20577"/>
          <ac:spMkLst>
            <pc:docMk/>
            <pc:sldMk cId="880208661" sldId="287"/>
            <ac:spMk id="4" creationId="{9B9ED227-95A7-4B08-91FE-5E0EF0D41D20}"/>
          </ac:spMkLst>
        </pc:spChg>
        <pc:spChg chg="mod">
          <ac:chgData name="Curtis.Richardson" userId="S::u3201908@uni.canberra.edu.au::5a3d664a-8736-421b-a879-7f578dcad4e8" providerId="AD" clId="Web-{90E546A6-6D08-4D06-B7A4-06CB2839157A}" dt="2023-10-07T04:59:22.173" v="2534" actId="20577"/>
          <ac:spMkLst>
            <pc:docMk/>
            <pc:sldMk cId="880208661" sldId="287"/>
            <ac:spMk id="5" creationId="{9C2ECAAA-1E9C-4845-8EA9-E11A76F08150}"/>
          </ac:spMkLst>
        </pc:spChg>
        <pc:spChg chg="mod">
          <ac:chgData name="Curtis.Richardson" userId="S::u3201908@uni.canberra.edu.au::5a3d664a-8736-421b-a879-7f578dcad4e8" providerId="AD" clId="Web-{90E546A6-6D08-4D06-B7A4-06CB2839157A}" dt="2023-10-07T04:59:07.235" v="2514" actId="20577"/>
          <ac:spMkLst>
            <pc:docMk/>
            <pc:sldMk cId="880208661" sldId="287"/>
            <ac:spMk id="9" creationId="{472FA7B1-CD7F-3646-B44C-91A107A0CBEE}"/>
          </ac:spMkLst>
        </pc:spChg>
        <pc:spChg chg="mod">
          <ac:chgData name="Curtis.Richardson" userId="S::u3201908@uni.canberra.edu.au::5a3d664a-8736-421b-a879-7f578dcad4e8" providerId="AD" clId="Web-{90E546A6-6D08-4D06-B7A4-06CB2839157A}" dt="2023-10-07T04:59:16.907" v="2527" actId="20577"/>
          <ac:spMkLst>
            <pc:docMk/>
            <pc:sldMk cId="880208661" sldId="287"/>
            <ac:spMk id="10" creationId="{585697B7-EBBB-0E4B-AA02-0D3F94821C6E}"/>
          </ac:spMkLst>
        </pc:spChg>
        <pc:spChg chg="mod">
          <ac:chgData name="Curtis.Richardson" userId="S::u3201908@uni.canberra.edu.au::5a3d664a-8736-421b-a879-7f578dcad4e8" providerId="AD" clId="Web-{90E546A6-6D08-4D06-B7A4-06CB2839157A}" dt="2023-10-07T04:59:29.939" v="2544" actId="20577"/>
          <ac:spMkLst>
            <pc:docMk/>
            <pc:sldMk cId="880208661" sldId="287"/>
            <ac:spMk id="11" creationId="{48A12450-9474-8A49-BAEB-20C6F51540D5}"/>
          </ac:spMkLst>
        </pc:spChg>
        <pc:spChg chg="mod">
          <ac:chgData name="Curtis.Richardson" userId="S::u3201908@uni.canberra.edu.au::5a3d664a-8736-421b-a879-7f578dcad4e8" providerId="AD" clId="Web-{90E546A6-6D08-4D06-B7A4-06CB2839157A}" dt="2023-10-07T04:59:24.470" v="2537" actId="20577"/>
          <ac:spMkLst>
            <pc:docMk/>
            <pc:sldMk cId="880208661" sldId="287"/>
            <ac:spMk id="13" creationId="{EB1FFBC5-1733-5E4A-BF11-2C157D9917CC}"/>
          </ac:spMkLst>
        </pc:spChg>
      </pc:sldChg>
      <pc:sldChg chg="modSp add ord replId modNotes">
        <pc:chgData name="Curtis.Richardson" userId="S::u3201908@uni.canberra.edu.au::5a3d664a-8736-421b-a879-7f578dcad4e8" providerId="AD" clId="Web-{90E546A6-6D08-4D06-B7A4-06CB2839157A}" dt="2023-10-07T05:39:30.323" v="4705" actId="20577"/>
        <pc:sldMkLst>
          <pc:docMk/>
          <pc:sldMk cId="2576133969" sldId="288"/>
        </pc:sldMkLst>
        <pc:spChg chg="mod">
          <ac:chgData name="Curtis.Richardson" userId="S::u3201908@uni.canberra.edu.au::5a3d664a-8736-421b-a879-7f578dcad4e8" providerId="AD" clId="Web-{90E546A6-6D08-4D06-B7A4-06CB2839157A}" dt="2023-10-07T04:59:55.220" v="2552" actId="20577"/>
          <ac:spMkLst>
            <pc:docMk/>
            <pc:sldMk cId="2576133969" sldId="288"/>
            <ac:spMk id="2" creationId="{43E50492-3B05-672A-7080-9A3E030BE2F0}"/>
          </ac:spMkLst>
        </pc:spChg>
        <pc:graphicFrameChg chg="modGraphic">
          <ac:chgData name="Curtis.Richardson" userId="S::u3201908@uni.canberra.edu.au::5a3d664a-8736-421b-a879-7f578dcad4e8" providerId="AD" clId="Web-{90E546A6-6D08-4D06-B7A4-06CB2839157A}" dt="2023-10-07T05:39:30.323" v="4705" actId="20577"/>
          <ac:graphicFrameMkLst>
            <pc:docMk/>
            <pc:sldMk cId="2576133969" sldId="288"/>
            <ac:graphicFrameMk id="6" creationId="{D14715CF-1E28-E09B-0D9A-F79DE54FAB99}"/>
          </ac:graphicFrameMkLst>
        </pc:graphicFrameChg>
      </pc:sldChg>
      <pc:sldChg chg="modSp add ord replId">
        <pc:chgData name="Curtis.Richardson" userId="S::u3201908@uni.canberra.edu.au::5a3d664a-8736-421b-a879-7f578dcad4e8" providerId="AD" clId="Web-{90E546A6-6D08-4D06-B7A4-06CB2839157A}" dt="2023-10-07T05:02:09.177" v="2598" actId="20577"/>
        <pc:sldMkLst>
          <pc:docMk/>
          <pc:sldMk cId="4255055894" sldId="289"/>
        </pc:sldMkLst>
        <pc:spChg chg="mod">
          <ac:chgData name="Curtis.Richardson" userId="S::u3201908@uni.canberra.edu.au::5a3d664a-8736-421b-a879-7f578dcad4e8" providerId="AD" clId="Web-{90E546A6-6D08-4D06-B7A4-06CB2839157A}" dt="2023-10-07T05:01:44.801" v="2560" actId="20577"/>
          <ac:spMkLst>
            <pc:docMk/>
            <pc:sldMk cId="4255055894" sldId="289"/>
            <ac:spMk id="2" creationId="{19256B7E-1633-44AB-8584-82DF5B726834}"/>
          </ac:spMkLst>
        </pc:spChg>
        <pc:spChg chg="mod">
          <ac:chgData name="Curtis.Richardson" userId="S::u3201908@uni.canberra.edu.au::5a3d664a-8736-421b-a879-7f578dcad4e8" providerId="AD" clId="Web-{90E546A6-6D08-4D06-B7A4-06CB2839157A}" dt="2023-10-07T05:01:49.286" v="2565" actId="20577"/>
          <ac:spMkLst>
            <pc:docMk/>
            <pc:sldMk cId="4255055894" sldId="289"/>
            <ac:spMk id="3" creationId="{EFB90AB4-D228-4548-B072-726498212362}"/>
          </ac:spMkLst>
        </pc:spChg>
        <pc:spChg chg="mod">
          <ac:chgData name="Curtis.Richardson" userId="S::u3201908@uni.canberra.edu.au::5a3d664a-8736-421b-a879-7f578dcad4e8" providerId="AD" clId="Web-{90E546A6-6D08-4D06-B7A4-06CB2839157A}" dt="2023-10-07T05:01:58.192" v="2579" actId="20577"/>
          <ac:spMkLst>
            <pc:docMk/>
            <pc:sldMk cId="4255055894" sldId="289"/>
            <ac:spMk id="4" creationId="{950677C9-3E42-427F-93B8-526692906471}"/>
          </ac:spMkLst>
        </pc:spChg>
        <pc:spChg chg="mod">
          <ac:chgData name="Curtis.Richardson" userId="S::u3201908@uni.canberra.edu.au::5a3d664a-8736-421b-a879-7f578dcad4e8" providerId="AD" clId="Web-{90E546A6-6D08-4D06-B7A4-06CB2839157A}" dt="2023-10-07T05:02:09.177" v="2598" actId="20577"/>
          <ac:spMkLst>
            <pc:docMk/>
            <pc:sldMk cId="4255055894" sldId="289"/>
            <ac:spMk id="5" creationId="{BDB9D020-1E25-453D-83DF-1420ACD3968D}"/>
          </ac:spMkLst>
        </pc:spChg>
        <pc:spChg chg="mod">
          <ac:chgData name="Curtis.Richardson" userId="S::u3201908@uni.canberra.edu.au::5a3d664a-8736-421b-a879-7f578dcad4e8" providerId="AD" clId="Web-{90E546A6-6D08-4D06-B7A4-06CB2839157A}" dt="2023-10-07T05:01:59.645" v="2581" actId="20577"/>
          <ac:spMkLst>
            <pc:docMk/>
            <pc:sldMk cId="4255055894" sldId="289"/>
            <ac:spMk id="6" creationId="{F5018B6D-E395-49AD-92AD-AD69E3AB40C3}"/>
          </ac:spMkLst>
        </pc:spChg>
      </pc:sldChg>
      <pc:sldChg chg="modSp add ord replId">
        <pc:chgData name="Curtis.Richardson" userId="S::u3201908@uni.canberra.edu.au::5a3d664a-8736-421b-a879-7f578dcad4e8" providerId="AD" clId="Web-{90E546A6-6D08-4D06-B7A4-06CB2839157A}" dt="2023-10-07T05:05:06.431" v="2637" actId="14100"/>
        <pc:sldMkLst>
          <pc:docMk/>
          <pc:sldMk cId="1595907160" sldId="290"/>
        </pc:sldMkLst>
        <pc:spChg chg="mod">
          <ac:chgData name="Curtis.Richardson" userId="S::u3201908@uni.canberra.edu.au::5a3d664a-8736-421b-a879-7f578dcad4e8" providerId="AD" clId="Web-{90E546A6-6D08-4D06-B7A4-06CB2839157A}" dt="2023-10-07T05:04:44.555" v="2616" actId="20577"/>
          <ac:spMkLst>
            <pc:docMk/>
            <pc:sldMk cId="1595907160" sldId="290"/>
            <ac:spMk id="2" creationId="{912DF434-28DB-4621-A497-D62C41CE0419}"/>
          </ac:spMkLst>
        </pc:spChg>
        <pc:spChg chg="mod">
          <ac:chgData name="Curtis.Richardson" userId="S::u3201908@uni.canberra.edu.au::5a3d664a-8736-421b-a879-7f578dcad4e8" providerId="AD" clId="Web-{90E546A6-6D08-4D06-B7A4-06CB2839157A}" dt="2023-10-07T05:05:06.431" v="2637" actId="14100"/>
          <ac:spMkLst>
            <pc:docMk/>
            <pc:sldMk cId="1595907160" sldId="290"/>
            <ac:spMk id="3" creationId="{22788C46-D0BC-4307-AE55-7601A139E7CB}"/>
          </ac:spMkLst>
        </pc:spChg>
      </pc:sldChg>
      <pc:sldChg chg="modSp add ord replId modNotes">
        <pc:chgData name="Curtis.Richardson" userId="S::u3201908@uni.canberra.edu.au::5a3d664a-8736-421b-a879-7f578dcad4e8" providerId="AD" clId="Web-{90E546A6-6D08-4D06-B7A4-06CB2839157A}" dt="2023-10-07T05:30:13.326" v="3747"/>
        <pc:sldMkLst>
          <pc:docMk/>
          <pc:sldMk cId="1600972175" sldId="291"/>
        </pc:sldMkLst>
        <pc:spChg chg="mod">
          <ac:chgData name="Curtis.Richardson" userId="S::u3201908@uni.canberra.edu.au::5a3d664a-8736-421b-a879-7f578dcad4e8" providerId="AD" clId="Web-{90E546A6-6D08-4D06-B7A4-06CB2839157A}" dt="2023-10-07T05:29:43.060" v="3612" actId="20577"/>
          <ac:spMkLst>
            <pc:docMk/>
            <pc:sldMk cId="1600972175" sldId="291"/>
            <ac:spMk id="2" creationId="{33AF65A7-995A-9F45-891C-82D9B9D40801}"/>
          </ac:spMkLst>
        </pc:spChg>
        <pc:spChg chg="mod">
          <ac:chgData name="Curtis.Richardson" userId="S::u3201908@uni.canberra.edu.au::5a3d664a-8736-421b-a879-7f578dcad4e8" providerId="AD" clId="Web-{90E546A6-6D08-4D06-B7A4-06CB2839157A}" dt="2023-10-07T05:28:59.434" v="3591" actId="20577"/>
          <ac:spMkLst>
            <pc:docMk/>
            <pc:sldMk cId="1600972175" sldId="291"/>
            <ac:spMk id="7" creationId="{E178654B-08C9-4C41-8BEC-DFB720245862}"/>
          </ac:spMkLst>
        </pc:spChg>
      </pc:sldChg>
      <pc:sldChg chg="addSp delSp modSp add ord replId modNotes">
        <pc:chgData name="Curtis.Richardson" userId="S::u3201908@uni.canberra.edu.au::5a3d664a-8736-421b-a879-7f578dcad4e8" providerId="AD" clId="Web-{90E546A6-6D08-4D06-B7A4-06CB2839157A}" dt="2023-10-07T05:28:29.574" v="3588"/>
        <pc:sldMkLst>
          <pc:docMk/>
          <pc:sldMk cId="852328953" sldId="292"/>
        </pc:sldMkLst>
        <pc:spChg chg="mod">
          <ac:chgData name="Curtis.Richardson" userId="S::u3201908@uni.canberra.edu.au::5a3d664a-8736-421b-a879-7f578dcad4e8" providerId="AD" clId="Web-{90E546A6-6D08-4D06-B7A4-06CB2839157A}" dt="2023-10-07T05:18:58.029" v="3222" actId="20577"/>
          <ac:spMkLst>
            <pc:docMk/>
            <pc:sldMk cId="852328953" sldId="292"/>
            <ac:spMk id="2" creationId="{27A6F7BB-30A8-4980-AD4A-2FB0B53FA6C9}"/>
          </ac:spMkLst>
        </pc:spChg>
        <pc:spChg chg="add del mod">
          <ac:chgData name="Curtis.Richardson" userId="S::u3201908@uni.canberra.edu.au::5a3d664a-8736-421b-a879-7f578dcad4e8" providerId="AD" clId="Web-{90E546A6-6D08-4D06-B7A4-06CB2839157A}" dt="2023-10-07T05:11:37.518" v="2703"/>
          <ac:spMkLst>
            <pc:docMk/>
            <pc:sldMk cId="852328953" sldId="292"/>
            <ac:spMk id="7" creationId="{83755F46-FE5E-0AF8-76C9-F9A1AAAAF5B1}"/>
          </ac:spMkLst>
        </pc:spChg>
        <pc:spChg chg="add del mod">
          <ac:chgData name="Curtis.Richardson" userId="S::u3201908@uni.canberra.edu.au::5a3d664a-8736-421b-a879-7f578dcad4e8" providerId="AD" clId="Web-{90E546A6-6D08-4D06-B7A4-06CB2839157A}" dt="2023-10-07T05:11:37.518" v="2702"/>
          <ac:spMkLst>
            <pc:docMk/>
            <pc:sldMk cId="852328953" sldId="292"/>
            <ac:spMk id="9" creationId="{4E87249A-F7AC-26DA-8F1F-8E2D76BC235D}"/>
          </ac:spMkLst>
        </pc:spChg>
        <pc:spChg chg="add del mod">
          <ac:chgData name="Curtis.Richardson" userId="S::u3201908@uni.canberra.edu.au::5a3d664a-8736-421b-a879-7f578dcad4e8" providerId="AD" clId="Web-{90E546A6-6D08-4D06-B7A4-06CB2839157A}" dt="2023-10-07T05:11:37.518" v="2701"/>
          <ac:spMkLst>
            <pc:docMk/>
            <pc:sldMk cId="852328953" sldId="292"/>
            <ac:spMk id="11" creationId="{3EBF6410-DFD5-26DF-0D7A-5943992BD49A}"/>
          </ac:spMkLst>
        </pc:spChg>
        <pc:spChg chg="add del mod">
          <ac:chgData name="Curtis.Richardson" userId="S::u3201908@uni.canberra.edu.au::5a3d664a-8736-421b-a879-7f578dcad4e8" providerId="AD" clId="Web-{90E546A6-6D08-4D06-B7A4-06CB2839157A}" dt="2023-10-07T05:11:37.518" v="2700"/>
          <ac:spMkLst>
            <pc:docMk/>
            <pc:sldMk cId="852328953" sldId="292"/>
            <ac:spMk id="13" creationId="{62647CC2-0488-D557-178C-BA4787724B40}"/>
          </ac:spMkLst>
        </pc:spChg>
        <pc:spChg chg="add del mod">
          <ac:chgData name="Curtis.Richardson" userId="S::u3201908@uni.canberra.edu.au::5a3d664a-8736-421b-a879-7f578dcad4e8" providerId="AD" clId="Web-{90E546A6-6D08-4D06-B7A4-06CB2839157A}" dt="2023-10-07T05:11:37.518" v="2699"/>
          <ac:spMkLst>
            <pc:docMk/>
            <pc:sldMk cId="852328953" sldId="292"/>
            <ac:spMk id="15" creationId="{36EDF7D7-5C0C-CAF4-6503-586A13BC534F}"/>
          </ac:spMkLst>
        </pc:spChg>
        <pc:spChg chg="add del mod">
          <ac:chgData name="Curtis.Richardson" userId="S::u3201908@uni.canberra.edu.au::5a3d664a-8736-421b-a879-7f578dcad4e8" providerId="AD" clId="Web-{90E546A6-6D08-4D06-B7A4-06CB2839157A}" dt="2023-10-07T05:11:37.518" v="2698"/>
          <ac:spMkLst>
            <pc:docMk/>
            <pc:sldMk cId="852328953" sldId="292"/>
            <ac:spMk id="17" creationId="{94A96E46-65CD-A604-0F6F-3805177ABB3B}"/>
          </ac:spMkLst>
        </pc:spChg>
        <pc:spChg chg="del">
          <ac:chgData name="Curtis.Richardson" userId="S::u3201908@uni.canberra.edu.au::5a3d664a-8736-421b-a879-7f578dcad4e8" providerId="AD" clId="Web-{90E546A6-6D08-4D06-B7A4-06CB2839157A}" dt="2023-10-07T05:11:31.252" v="2697"/>
          <ac:spMkLst>
            <pc:docMk/>
            <pc:sldMk cId="852328953" sldId="292"/>
            <ac:spMk id="34" creationId="{C1C92E27-D550-F44E-8491-927F819E72B8}"/>
          </ac:spMkLst>
        </pc:spChg>
        <pc:spChg chg="del">
          <ac:chgData name="Curtis.Richardson" userId="S::u3201908@uni.canberra.edu.au::5a3d664a-8736-421b-a879-7f578dcad4e8" providerId="AD" clId="Web-{90E546A6-6D08-4D06-B7A4-06CB2839157A}" dt="2023-10-07T05:11:31.174" v="2696"/>
          <ac:spMkLst>
            <pc:docMk/>
            <pc:sldMk cId="852328953" sldId="292"/>
            <ac:spMk id="35" creationId="{7D722C50-45F7-D84B-B216-568F72D66349}"/>
          </ac:spMkLst>
        </pc:spChg>
        <pc:spChg chg="del">
          <ac:chgData name="Curtis.Richardson" userId="S::u3201908@uni.canberra.edu.au::5a3d664a-8736-421b-a879-7f578dcad4e8" providerId="AD" clId="Web-{90E546A6-6D08-4D06-B7A4-06CB2839157A}" dt="2023-10-07T05:11:31.080" v="2695"/>
          <ac:spMkLst>
            <pc:docMk/>
            <pc:sldMk cId="852328953" sldId="292"/>
            <ac:spMk id="36" creationId="{176187A9-3EBE-F64D-AE99-021BB3767F90}"/>
          </ac:spMkLst>
        </pc:spChg>
        <pc:spChg chg="del">
          <ac:chgData name="Curtis.Richardson" userId="S::u3201908@uni.canberra.edu.au::5a3d664a-8736-421b-a879-7f578dcad4e8" providerId="AD" clId="Web-{90E546A6-6D08-4D06-B7A4-06CB2839157A}" dt="2023-10-07T05:11:31.002" v="2694"/>
          <ac:spMkLst>
            <pc:docMk/>
            <pc:sldMk cId="852328953" sldId="292"/>
            <ac:spMk id="37" creationId="{7990731F-95DE-4F44-8EA0-E275CEAFD8A2}"/>
          </ac:spMkLst>
        </pc:spChg>
        <pc:spChg chg="del">
          <ac:chgData name="Curtis.Richardson" userId="S::u3201908@uni.canberra.edu.au::5a3d664a-8736-421b-a879-7f578dcad4e8" providerId="AD" clId="Web-{90E546A6-6D08-4D06-B7A4-06CB2839157A}" dt="2023-10-07T05:11:30.924" v="2693"/>
          <ac:spMkLst>
            <pc:docMk/>
            <pc:sldMk cId="852328953" sldId="292"/>
            <ac:spMk id="38" creationId="{5B19EE51-628F-CA4E-94B0-57E9ACA1446A}"/>
          </ac:spMkLst>
        </pc:spChg>
        <pc:spChg chg="del">
          <ac:chgData name="Curtis.Richardson" userId="S::u3201908@uni.canberra.edu.au::5a3d664a-8736-421b-a879-7f578dcad4e8" providerId="AD" clId="Web-{90E546A6-6D08-4D06-B7A4-06CB2839157A}" dt="2023-10-07T05:11:30.830" v="2692"/>
          <ac:spMkLst>
            <pc:docMk/>
            <pc:sldMk cId="852328953" sldId="292"/>
            <ac:spMk id="39" creationId="{2A6ACC78-74DF-604E-BD14-4BBE7B4EEF5B}"/>
          </ac:spMkLst>
        </pc:spChg>
        <pc:spChg chg="del">
          <ac:chgData name="Curtis.Richardson" userId="S::u3201908@uni.canberra.edu.au::5a3d664a-8736-421b-a879-7f578dcad4e8" providerId="AD" clId="Web-{90E546A6-6D08-4D06-B7A4-06CB2839157A}" dt="2023-10-07T05:11:30.752" v="2691"/>
          <ac:spMkLst>
            <pc:docMk/>
            <pc:sldMk cId="852328953" sldId="292"/>
            <ac:spMk id="48" creationId="{7CF05427-7169-FD4A-FE3B-4055C4C5405B}"/>
          </ac:spMkLst>
        </pc:spChg>
        <pc:spChg chg="del">
          <ac:chgData name="Curtis.Richardson" userId="S::u3201908@uni.canberra.edu.au::5a3d664a-8736-421b-a879-7f578dcad4e8" providerId="AD" clId="Web-{90E546A6-6D08-4D06-B7A4-06CB2839157A}" dt="2023-10-07T05:11:30.752" v="2690"/>
          <ac:spMkLst>
            <pc:docMk/>
            <pc:sldMk cId="852328953" sldId="292"/>
            <ac:spMk id="49" creationId="{B098AD78-1468-1ED3-6FB5-3386B745566B}"/>
          </ac:spMkLst>
        </pc:spChg>
        <pc:spChg chg="del">
          <ac:chgData name="Curtis.Richardson" userId="S::u3201908@uni.canberra.edu.au::5a3d664a-8736-421b-a879-7f578dcad4e8" providerId="AD" clId="Web-{90E546A6-6D08-4D06-B7A4-06CB2839157A}" dt="2023-10-07T05:11:30.752" v="2689"/>
          <ac:spMkLst>
            <pc:docMk/>
            <pc:sldMk cId="852328953" sldId="292"/>
            <ac:spMk id="50" creationId="{F3545503-B0A4-7A49-1B24-C2A91BA5FE28}"/>
          </ac:spMkLst>
        </pc:spChg>
        <pc:spChg chg="del">
          <ac:chgData name="Curtis.Richardson" userId="S::u3201908@uni.canberra.edu.au::5a3d664a-8736-421b-a879-7f578dcad4e8" providerId="AD" clId="Web-{90E546A6-6D08-4D06-B7A4-06CB2839157A}" dt="2023-10-07T05:11:30.752" v="2688"/>
          <ac:spMkLst>
            <pc:docMk/>
            <pc:sldMk cId="852328953" sldId="292"/>
            <ac:spMk id="51" creationId="{286D8E1F-EC18-F02C-102C-669DA7D818F8}"/>
          </ac:spMkLst>
        </pc:spChg>
        <pc:graphicFrameChg chg="add mod modGraphic">
          <ac:chgData name="Curtis.Richardson" userId="S::u3201908@uni.canberra.edu.au::5a3d664a-8736-421b-a879-7f578dcad4e8" providerId="AD" clId="Web-{90E546A6-6D08-4D06-B7A4-06CB2839157A}" dt="2023-10-07T05:20:12.249" v="3255" actId="20577"/>
          <ac:graphicFrameMkLst>
            <pc:docMk/>
            <pc:sldMk cId="852328953" sldId="292"/>
            <ac:graphicFrameMk id="18" creationId="{914149E2-783C-7338-8798-4B243D97F8F4}"/>
          </ac:graphicFrameMkLst>
        </pc:graphicFrameChg>
      </pc:sldChg>
      <pc:sldChg chg="addSp delSp modSp add ord replId">
        <pc:chgData name="Curtis.Richardson" userId="S::u3201908@uni.canberra.edu.au::5a3d664a-8736-421b-a879-7f578dcad4e8" providerId="AD" clId="Web-{90E546A6-6D08-4D06-B7A4-06CB2839157A}" dt="2023-10-07T05:28:31.949" v="3589"/>
        <pc:sldMkLst>
          <pc:docMk/>
          <pc:sldMk cId="3105804923" sldId="293"/>
        </pc:sldMkLst>
        <pc:spChg chg="mod">
          <ac:chgData name="Curtis.Richardson" userId="S::u3201908@uni.canberra.edu.au::5a3d664a-8736-421b-a879-7f578dcad4e8" providerId="AD" clId="Web-{90E546A6-6D08-4D06-B7A4-06CB2839157A}" dt="2023-10-07T05:22:17.955" v="3282" actId="20577"/>
          <ac:spMkLst>
            <pc:docMk/>
            <pc:sldMk cId="3105804923" sldId="293"/>
            <ac:spMk id="2" creationId="{E5F191A4-7839-4F63-B17C-7C366C59488C}"/>
          </ac:spMkLst>
        </pc:spChg>
        <pc:spChg chg="del mod">
          <ac:chgData name="Curtis.Richardson" userId="S::u3201908@uni.canberra.edu.au::5a3d664a-8736-421b-a879-7f578dcad4e8" providerId="AD" clId="Web-{90E546A6-6D08-4D06-B7A4-06CB2839157A}" dt="2023-10-07T05:23:54.411" v="3389"/>
          <ac:spMkLst>
            <pc:docMk/>
            <pc:sldMk cId="3105804923" sldId="293"/>
            <ac:spMk id="4" creationId="{9B9ED227-95A7-4B08-91FE-5E0EF0D41D20}"/>
          </ac:spMkLst>
        </pc:spChg>
        <pc:spChg chg="del">
          <ac:chgData name="Curtis.Richardson" userId="S::u3201908@uni.canberra.edu.au::5a3d664a-8736-421b-a879-7f578dcad4e8" providerId="AD" clId="Web-{90E546A6-6D08-4D06-B7A4-06CB2839157A}" dt="2023-10-07T05:23:40.629" v="3387"/>
          <ac:spMkLst>
            <pc:docMk/>
            <pc:sldMk cId="3105804923" sldId="293"/>
            <ac:spMk id="5" creationId="{9C2ECAAA-1E9C-4845-8EA9-E11A76F08150}"/>
          </ac:spMkLst>
        </pc:spChg>
        <pc:spChg chg="del mod">
          <ac:chgData name="Curtis.Richardson" userId="S::u3201908@uni.canberra.edu.au::5a3d664a-8736-421b-a879-7f578dcad4e8" providerId="AD" clId="Web-{90E546A6-6D08-4D06-B7A4-06CB2839157A}" dt="2023-10-07T05:24:56.584" v="3412"/>
          <ac:spMkLst>
            <pc:docMk/>
            <pc:sldMk cId="3105804923" sldId="293"/>
            <ac:spMk id="9" creationId="{472FA7B1-CD7F-3646-B44C-91A107A0CBEE}"/>
          </ac:spMkLst>
        </pc:spChg>
        <pc:spChg chg="add del mod">
          <ac:chgData name="Curtis.Richardson" userId="S::u3201908@uni.canberra.edu.au::5a3d664a-8736-421b-a879-7f578dcad4e8" providerId="AD" clId="Web-{90E546A6-6D08-4D06-B7A4-06CB2839157A}" dt="2023-10-07T05:24:15.271" v="3396"/>
          <ac:spMkLst>
            <pc:docMk/>
            <pc:sldMk cId="3105804923" sldId="293"/>
            <ac:spMk id="10" creationId="{585697B7-EBBB-0E4B-AA02-0D3F94821C6E}"/>
          </ac:spMkLst>
        </pc:spChg>
        <pc:spChg chg="del">
          <ac:chgData name="Curtis.Richardson" userId="S::u3201908@uni.canberra.edu.au::5a3d664a-8736-421b-a879-7f578dcad4e8" providerId="AD" clId="Web-{90E546A6-6D08-4D06-B7A4-06CB2839157A}" dt="2023-10-07T05:24:36.615" v="3401"/>
          <ac:spMkLst>
            <pc:docMk/>
            <pc:sldMk cId="3105804923" sldId="293"/>
            <ac:spMk id="11" creationId="{48A12450-9474-8A49-BAEB-20C6F51540D5}"/>
          </ac:spMkLst>
        </pc:spChg>
        <pc:spChg chg="add del mod">
          <ac:chgData name="Curtis.Richardson" userId="S::u3201908@uni.canberra.edu.au::5a3d664a-8736-421b-a879-7f578dcad4e8" providerId="AD" clId="Web-{90E546A6-6D08-4D06-B7A4-06CB2839157A}" dt="2023-10-07T05:24:22.224" v="3397"/>
          <ac:spMkLst>
            <pc:docMk/>
            <pc:sldMk cId="3105804923" sldId="293"/>
            <ac:spMk id="12" creationId="{14A4F654-4352-1B1D-2C89-A58C48C45E0C}"/>
          </ac:spMkLst>
        </pc:spChg>
        <pc:spChg chg="del">
          <ac:chgData name="Curtis.Richardson" userId="S::u3201908@uni.canberra.edu.au::5a3d664a-8736-421b-a879-7f578dcad4e8" providerId="AD" clId="Web-{90E546A6-6D08-4D06-B7A4-06CB2839157A}" dt="2023-10-07T05:24:29.068" v="3399"/>
          <ac:spMkLst>
            <pc:docMk/>
            <pc:sldMk cId="3105804923" sldId="293"/>
            <ac:spMk id="13" creationId="{EB1FFBC5-1733-5E4A-BF11-2C157D9917CC}"/>
          </ac:spMkLst>
        </pc:spChg>
        <pc:spChg chg="add del mod">
          <ac:chgData name="Curtis.Richardson" userId="S::u3201908@uni.canberra.edu.au::5a3d664a-8736-421b-a879-7f578dcad4e8" providerId="AD" clId="Web-{90E546A6-6D08-4D06-B7A4-06CB2839157A}" dt="2023-10-07T05:23:56.536" v="3390"/>
          <ac:spMkLst>
            <pc:docMk/>
            <pc:sldMk cId="3105804923" sldId="293"/>
            <ac:spMk id="15" creationId="{1A25AFE8-A866-D7A8-8AED-F43ABC3C4A92}"/>
          </ac:spMkLst>
        </pc:spChg>
        <pc:spChg chg="add del mod">
          <ac:chgData name="Curtis.Richardson" userId="S::u3201908@uni.canberra.edu.au::5a3d664a-8736-421b-a879-7f578dcad4e8" providerId="AD" clId="Web-{90E546A6-6D08-4D06-B7A4-06CB2839157A}" dt="2023-10-07T05:24:02.442" v="3392"/>
          <ac:spMkLst>
            <pc:docMk/>
            <pc:sldMk cId="3105804923" sldId="293"/>
            <ac:spMk id="17" creationId="{91D46206-894D-ABEE-4C79-26A50D285738}"/>
          </ac:spMkLst>
        </pc:spChg>
        <pc:spChg chg="add del mod">
          <ac:chgData name="Curtis.Richardson" userId="S::u3201908@uni.canberra.edu.au::5a3d664a-8736-421b-a879-7f578dcad4e8" providerId="AD" clId="Web-{90E546A6-6D08-4D06-B7A4-06CB2839157A}" dt="2023-10-07T05:24:25.630" v="3398"/>
          <ac:spMkLst>
            <pc:docMk/>
            <pc:sldMk cId="3105804923" sldId="293"/>
            <ac:spMk id="19" creationId="{1B3F0A32-4F03-91EE-4681-D2F2B2DC99F3}"/>
          </ac:spMkLst>
        </pc:spChg>
        <pc:spChg chg="add del mod">
          <ac:chgData name="Curtis.Richardson" userId="S::u3201908@uni.canberra.edu.au::5a3d664a-8736-421b-a879-7f578dcad4e8" providerId="AD" clId="Web-{90E546A6-6D08-4D06-B7A4-06CB2839157A}" dt="2023-10-07T05:24:32.427" v="3400"/>
          <ac:spMkLst>
            <pc:docMk/>
            <pc:sldMk cId="3105804923" sldId="293"/>
            <ac:spMk id="21" creationId="{A0D5AA2B-8CFA-B5BC-2092-A909BB8E33FC}"/>
          </ac:spMkLst>
        </pc:spChg>
        <pc:spChg chg="add mod">
          <ac:chgData name="Curtis.Richardson" userId="S::u3201908@uni.canberra.edu.au::5a3d664a-8736-421b-a879-7f578dcad4e8" providerId="AD" clId="Web-{90E546A6-6D08-4D06-B7A4-06CB2839157A}" dt="2023-10-07T05:28:18.605" v="3587" actId="20577"/>
          <ac:spMkLst>
            <pc:docMk/>
            <pc:sldMk cId="3105804923" sldId="293"/>
            <ac:spMk id="23" creationId="{63520EF2-F970-9413-3201-5F8599F01594}"/>
          </ac:spMkLst>
        </pc:spChg>
        <pc:spChg chg="add del mod">
          <ac:chgData name="Curtis.Richardson" userId="S::u3201908@uni.canberra.edu.au::5a3d664a-8736-421b-a879-7f578dcad4e8" providerId="AD" clId="Web-{90E546A6-6D08-4D06-B7A4-06CB2839157A}" dt="2023-10-07T05:24:59.459" v="3413"/>
          <ac:spMkLst>
            <pc:docMk/>
            <pc:sldMk cId="3105804923" sldId="293"/>
            <ac:spMk id="25" creationId="{E68E3008-AF68-2240-2C0E-762DF212A84D}"/>
          </ac:spMkLst>
        </pc:spChg>
      </pc:sldChg>
    </pc:docChg>
  </pc:docChgLst>
  <pc:docChgLst>
    <pc:chgData name="Minjeong.Kim" userId="S::u3225675@uni.canberra.edu.au::e9e33d8b-5f28-4025-9e9e-21f7d590a063" providerId="AD" clId="Web-{0E29D614-2C48-4CC9-971D-5FBC8316A2E8}"/>
    <pc:docChg chg="modSld sldOrd">
      <pc:chgData name="Minjeong.Kim" userId="S::u3225675@uni.canberra.edu.au::e9e33d8b-5f28-4025-9e9e-21f7d590a063" providerId="AD" clId="Web-{0E29D614-2C48-4CC9-971D-5FBC8316A2E8}" dt="2023-10-22T04:43:55.210" v="401" actId="20577"/>
      <pc:docMkLst>
        <pc:docMk/>
      </pc:docMkLst>
      <pc:sldChg chg="modSp ord">
        <pc:chgData name="Minjeong.Kim" userId="S::u3225675@uni.canberra.edu.au::e9e33d8b-5f28-4025-9e9e-21f7d590a063" providerId="AD" clId="Web-{0E29D614-2C48-4CC9-971D-5FBC8316A2E8}" dt="2023-10-22T04:43:55.210" v="401" actId="20577"/>
        <pc:sldMkLst>
          <pc:docMk/>
          <pc:sldMk cId="4212917468" sldId="260"/>
        </pc:sldMkLst>
        <pc:spChg chg="mod">
          <ac:chgData name="Minjeong.Kim" userId="S::u3225675@uni.canberra.edu.au::e9e33d8b-5f28-4025-9e9e-21f7d590a063" providerId="AD" clId="Web-{0E29D614-2C48-4CC9-971D-5FBC8316A2E8}" dt="2023-10-22T04:43:55.210" v="401" actId="20577"/>
          <ac:spMkLst>
            <pc:docMk/>
            <pc:sldMk cId="4212917468" sldId="260"/>
            <ac:spMk id="4" creationId="{FACFB3CA-89A3-DC43-297A-A240DD82D720}"/>
          </ac:spMkLst>
        </pc:spChg>
      </pc:sldChg>
      <pc:sldChg chg="modSp">
        <pc:chgData name="Minjeong.Kim" userId="S::u3225675@uni.canberra.edu.au::e9e33d8b-5f28-4025-9e9e-21f7d590a063" providerId="AD" clId="Web-{0E29D614-2C48-4CC9-971D-5FBC8316A2E8}" dt="2023-10-22T04:43:20.631" v="376" actId="20577"/>
        <pc:sldMkLst>
          <pc:docMk/>
          <pc:sldMk cId="2689543258" sldId="277"/>
        </pc:sldMkLst>
        <pc:spChg chg="mod">
          <ac:chgData name="Minjeong.Kim" userId="S::u3225675@uni.canberra.edu.au::e9e33d8b-5f28-4025-9e9e-21f7d590a063" providerId="AD" clId="Web-{0E29D614-2C48-4CC9-971D-5FBC8316A2E8}" dt="2023-10-22T04:43:20.631" v="376" actId="20577"/>
          <ac:spMkLst>
            <pc:docMk/>
            <pc:sldMk cId="2689543258" sldId="277"/>
            <ac:spMk id="3" creationId="{4569D8DA-5A99-D0D2-3D27-44A17F68F6A4}"/>
          </ac:spMkLst>
        </pc:spChg>
      </pc:sldChg>
      <pc:sldChg chg="modSp ord">
        <pc:chgData name="Minjeong.Kim" userId="S::u3225675@uni.canberra.edu.au::e9e33d8b-5f28-4025-9e9e-21f7d590a063" providerId="AD" clId="Web-{0E29D614-2C48-4CC9-971D-5FBC8316A2E8}" dt="2023-10-22T04:38:32.867" v="219" actId="20577"/>
        <pc:sldMkLst>
          <pc:docMk/>
          <pc:sldMk cId="2169961402" sldId="285"/>
        </pc:sldMkLst>
        <pc:spChg chg="mod">
          <ac:chgData name="Minjeong.Kim" userId="S::u3225675@uni.canberra.edu.au::e9e33d8b-5f28-4025-9e9e-21f7d590a063" providerId="AD" clId="Web-{0E29D614-2C48-4CC9-971D-5FBC8316A2E8}" dt="2023-10-22T04:38:32.867" v="219" actId="20577"/>
          <ac:spMkLst>
            <pc:docMk/>
            <pc:sldMk cId="2169961402" sldId="285"/>
            <ac:spMk id="6" creationId="{A5019D80-825A-C7AD-6F2A-4294E808961A}"/>
          </ac:spMkLst>
        </pc:spChg>
      </pc:sldChg>
    </pc:docChg>
  </pc:docChgLst>
  <pc:docChgLst>
    <pc:chgData name="Minjeong.Kim" userId="S::u3225675@uni.canberra.edu.au::e9e33d8b-5f28-4025-9e9e-21f7d590a063" providerId="AD" clId="Web-{B15F96B4-3128-4566-BA23-23D9CD9CFF38}"/>
    <pc:docChg chg="modSld">
      <pc:chgData name="Minjeong.Kim" userId="S::u3225675@uni.canberra.edu.au::e9e33d8b-5f28-4025-9e9e-21f7d590a063" providerId="AD" clId="Web-{B15F96B4-3128-4566-BA23-23D9CD9CFF38}" dt="2023-10-27T03:34:24.554" v="0" actId="1076"/>
      <pc:docMkLst>
        <pc:docMk/>
      </pc:docMkLst>
      <pc:sldChg chg="modSp">
        <pc:chgData name="Minjeong.Kim" userId="S::u3225675@uni.canberra.edu.au::e9e33d8b-5f28-4025-9e9e-21f7d590a063" providerId="AD" clId="Web-{B15F96B4-3128-4566-BA23-23D9CD9CFF38}" dt="2023-10-27T03:34:24.554" v="0" actId="1076"/>
        <pc:sldMkLst>
          <pc:docMk/>
          <pc:sldMk cId="2107094149" sldId="283"/>
        </pc:sldMkLst>
        <pc:picChg chg="mod">
          <ac:chgData name="Minjeong.Kim" userId="S::u3225675@uni.canberra.edu.au::e9e33d8b-5f28-4025-9e9e-21f7d590a063" providerId="AD" clId="Web-{B15F96B4-3128-4566-BA23-23D9CD9CFF38}" dt="2023-10-27T03:34:24.554" v="0" actId="1076"/>
          <ac:picMkLst>
            <pc:docMk/>
            <pc:sldMk cId="2107094149" sldId="283"/>
            <ac:picMk id="5" creationId="{1C5BEEE4-B3BF-265C-2912-4FAA10C6253B}"/>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5A24E01-5535-46B9-A9A1-A9A07E639A88}" type="doc">
      <dgm:prSet loTypeId="urn:microsoft.com/office/officeart/2017/3/layout/DropPinTimeline" loCatId="timeline" qsTypeId="urn:microsoft.com/office/officeart/2005/8/quickstyle/simple1" qsCatId="simple" csTypeId="urn:microsoft.com/office/officeart/2005/8/colors/accent2_5" csCatId="accent2" phldr="1"/>
      <dgm:spPr/>
      <dgm:t>
        <a:bodyPr/>
        <a:lstStyle/>
        <a:p>
          <a:endParaRPr lang="en-US"/>
        </a:p>
      </dgm:t>
    </dgm:pt>
    <dgm:pt modelId="{DF1ABFB3-B399-406F-91BD-DCDF9A38526B}">
      <dgm:prSet phldrT="[Text]" phldr="0"/>
      <dgm:spPr/>
      <dgm:t>
        <a:bodyPr/>
        <a:lstStyle/>
        <a:p>
          <a:r>
            <a:rPr lang="en-AU" b="0">
              <a:solidFill>
                <a:schemeClr val="bg1"/>
              </a:solidFill>
              <a:latin typeface="+mn-lt"/>
            </a:rPr>
            <a:t>Follow-up review with Project Sponsor on Project Delivery</a:t>
          </a:r>
          <a:endParaRPr lang="en-AU" b="1">
            <a:solidFill>
              <a:schemeClr val="bg1"/>
            </a:solidFill>
            <a:latin typeface="+mn-lt"/>
          </a:endParaRPr>
        </a:p>
      </dgm:t>
    </dgm:pt>
    <dgm:pt modelId="{78CB0E27-958C-4066-A189-8B36505E8204}" type="parTrans" cxnId="{15319551-A9EA-462E-845B-E5251E84291F}">
      <dgm:prSet/>
      <dgm:spPr/>
      <dgm:t>
        <a:bodyPr/>
        <a:lstStyle/>
        <a:p>
          <a:endParaRPr lang="en-US">
            <a:solidFill>
              <a:schemeClr val="bg1"/>
            </a:solidFill>
            <a:latin typeface="+mn-lt"/>
          </a:endParaRPr>
        </a:p>
      </dgm:t>
    </dgm:pt>
    <dgm:pt modelId="{70E4A1D3-514E-4327-991D-5CC9C6B41885}" type="sibTrans" cxnId="{15319551-A9EA-462E-845B-E5251E84291F}">
      <dgm:prSet/>
      <dgm:spPr/>
      <dgm:t>
        <a:bodyPr/>
        <a:lstStyle/>
        <a:p>
          <a:endParaRPr lang="en-US">
            <a:solidFill>
              <a:schemeClr val="bg1"/>
            </a:solidFill>
            <a:latin typeface="+mn-lt"/>
          </a:endParaRPr>
        </a:p>
      </dgm:t>
    </dgm:pt>
    <dgm:pt modelId="{58FF46FB-368D-4E9C-A650-0513B8879DA8}">
      <dgm:prSet phldr="0"/>
      <dgm:spPr/>
      <dgm:t>
        <a:bodyPr/>
        <a:lstStyle/>
        <a:p>
          <a:pPr>
            <a:defRPr b="1"/>
          </a:pPr>
          <a:r>
            <a:rPr lang="en-AU" b="1">
              <a:solidFill>
                <a:schemeClr val="bg1"/>
              </a:solidFill>
              <a:latin typeface="+mn-lt"/>
            </a:rPr>
            <a:t>Jul 2023</a:t>
          </a:r>
        </a:p>
      </dgm:t>
    </dgm:pt>
    <dgm:pt modelId="{11DFA284-5E99-474D-BF05-364A45269DC7}" type="parTrans" cxnId="{C5645B39-CB65-4A0A-B369-E455C3B827C3}">
      <dgm:prSet/>
      <dgm:spPr/>
      <dgm:t>
        <a:bodyPr/>
        <a:lstStyle/>
        <a:p>
          <a:endParaRPr lang="en-US">
            <a:solidFill>
              <a:schemeClr val="bg1"/>
            </a:solidFill>
            <a:latin typeface="+mn-lt"/>
          </a:endParaRPr>
        </a:p>
      </dgm:t>
    </dgm:pt>
    <dgm:pt modelId="{CFA40740-0682-470C-AD5A-CFF53CD12BD2}" type="sibTrans" cxnId="{C5645B39-CB65-4A0A-B369-E455C3B827C3}">
      <dgm:prSet/>
      <dgm:spPr/>
      <dgm:t>
        <a:bodyPr/>
        <a:lstStyle/>
        <a:p>
          <a:endParaRPr lang="en-US">
            <a:solidFill>
              <a:schemeClr val="bg1"/>
            </a:solidFill>
            <a:latin typeface="+mn-lt"/>
          </a:endParaRPr>
        </a:p>
      </dgm:t>
    </dgm:pt>
    <dgm:pt modelId="{9A875394-CA1E-4432-AEEB-9054FCFF5E0E}">
      <dgm:prSet phldr="0"/>
      <dgm:spPr/>
      <dgm:t>
        <a:bodyPr/>
        <a:lstStyle/>
        <a:p>
          <a:r>
            <a:rPr lang="en-AU" b="0">
              <a:solidFill>
                <a:schemeClr val="bg1"/>
              </a:solidFill>
              <a:latin typeface="+mn-lt"/>
            </a:rPr>
            <a:t>Apply EOI for Project</a:t>
          </a:r>
        </a:p>
      </dgm:t>
    </dgm:pt>
    <dgm:pt modelId="{FCC92BDD-6EA3-421D-9DA8-7D3A12D003B6}" type="parTrans" cxnId="{B659504B-18E4-4D89-A17C-34ABB280AE52}">
      <dgm:prSet/>
      <dgm:spPr/>
      <dgm:t>
        <a:bodyPr/>
        <a:lstStyle/>
        <a:p>
          <a:endParaRPr lang="en-US">
            <a:solidFill>
              <a:schemeClr val="bg1"/>
            </a:solidFill>
            <a:latin typeface="+mn-lt"/>
          </a:endParaRPr>
        </a:p>
      </dgm:t>
    </dgm:pt>
    <dgm:pt modelId="{0314452B-82A0-42F4-9551-DF00CFFC3580}" type="sibTrans" cxnId="{B659504B-18E4-4D89-A17C-34ABB280AE52}">
      <dgm:prSet/>
      <dgm:spPr/>
      <dgm:t>
        <a:bodyPr/>
        <a:lstStyle/>
        <a:p>
          <a:endParaRPr lang="en-US">
            <a:solidFill>
              <a:schemeClr val="bg1"/>
            </a:solidFill>
            <a:latin typeface="+mn-lt"/>
          </a:endParaRPr>
        </a:p>
      </dgm:t>
    </dgm:pt>
    <dgm:pt modelId="{D05E1923-5021-40F7-B4EF-E582E23A699D}">
      <dgm:prSet phldr="0"/>
      <dgm:spPr/>
      <dgm:t>
        <a:bodyPr/>
        <a:lstStyle/>
        <a:p>
          <a:pPr>
            <a:defRPr b="1"/>
          </a:pPr>
          <a:r>
            <a:rPr lang="en-AU" b="1">
              <a:solidFill>
                <a:schemeClr val="bg1"/>
              </a:solidFill>
              <a:latin typeface="+mn-lt"/>
            </a:rPr>
            <a:t>Aug 2023</a:t>
          </a:r>
        </a:p>
      </dgm:t>
    </dgm:pt>
    <dgm:pt modelId="{FD6C5CD2-9CED-4BE6-89CD-A5A5CCE63B3E}" type="parTrans" cxnId="{72C4D6D9-419A-42C1-A76D-84599F65BB08}">
      <dgm:prSet/>
      <dgm:spPr/>
      <dgm:t>
        <a:bodyPr/>
        <a:lstStyle/>
        <a:p>
          <a:endParaRPr lang="en-US">
            <a:solidFill>
              <a:schemeClr val="bg1"/>
            </a:solidFill>
            <a:latin typeface="+mn-lt"/>
          </a:endParaRPr>
        </a:p>
      </dgm:t>
    </dgm:pt>
    <dgm:pt modelId="{F020958C-EF86-4274-85F9-318F2792F7B6}" type="sibTrans" cxnId="{72C4D6D9-419A-42C1-A76D-84599F65BB08}">
      <dgm:prSet/>
      <dgm:spPr/>
      <dgm:t>
        <a:bodyPr/>
        <a:lstStyle/>
        <a:p>
          <a:endParaRPr lang="en-US">
            <a:solidFill>
              <a:schemeClr val="bg1"/>
            </a:solidFill>
            <a:latin typeface="+mn-lt"/>
          </a:endParaRPr>
        </a:p>
      </dgm:t>
    </dgm:pt>
    <dgm:pt modelId="{579089A8-5362-4BA4-9163-D19228C1808F}">
      <dgm:prSet phldr="0"/>
      <dgm:spPr/>
      <dgm:t>
        <a:bodyPr/>
        <a:lstStyle/>
        <a:p>
          <a:r>
            <a:rPr lang="en-AU" b="0">
              <a:solidFill>
                <a:schemeClr val="bg1"/>
              </a:solidFill>
              <a:latin typeface="+mn-lt"/>
            </a:rPr>
            <a:t>Create Project Plan</a:t>
          </a:r>
        </a:p>
      </dgm:t>
    </dgm:pt>
    <dgm:pt modelId="{FB2DEB6E-B29F-4E51-960A-23ECC62EBF38}" type="parTrans" cxnId="{4876CF51-F110-4E25-8FD4-08D25B4B0AB8}">
      <dgm:prSet/>
      <dgm:spPr/>
      <dgm:t>
        <a:bodyPr/>
        <a:lstStyle/>
        <a:p>
          <a:endParaRPr lang="en-US">
            <a:solidFill>
              <a:schemeClr val="bg1"/>
            </a:solidFill>
            <a:latin typeface="+mn-lt"/>
          </a:endParaRPr>
        </a:p>
      </dgm:t>
    </dgm:pt>
    <dgm:pt modelId="{1C5328B1-AC18-4CF7-A034-BB0592F4A2A1}" type="sibTrans" cxnId="{4876CF51-F110-4E25-8FD4-08D25B4B0AB8}">
      <dgm:prSet/>
      <dgm:spPr/>
      <dgm:t>
        <a:bodyPr/>
        <a:lstStyle/>
        <a:p>
          <a:endParaRPr lang="en-US">
            <a:solidFill>
              <a:schemeClr val="bg1"/>
            </a:solidFill>
            <a:latin typeface="+mn-lt"/>
          </a:endParaRPr>
        </a:p>
      </dgm:t>
    </dgm:pt>
    <dgm:pt modelId="{FA8F44BD-C8C7-462C-9756-1EC498E86842}">
      <dgm:prSet phldr="0"/>
      <dgm:spPr/>
      <dgm:t>
        <a:bodyPr/>
        <a:lstStyle/>
        <a:p>
          <a:pPr>
            <a:defRPr b="1"/>
          </a:pPr>
          <a:r>
            <a:rPr lang="en-AU" b="1">
              <a:solidFill>
                <a:schemeClr val="bg1"/>
              </a:solidFill>
              <a:latin typeface="+mn-lt"/>
            </a:rPr>
            <a:t>Sep 2023</a:t>
          </a:r>
        </a:p>
      </dgm:t>
    </dgm:pt>
    <dgm:pt modelId="{F47063EE-4B58-4EDE-A4F2-A4BD81B82F21}" type="parTrans" cxnId="{0D51BD2E-4619-469B-B233-EBAC3D4D0BA6}">
      <dgm:prSet/>
      <dgm:spPr/>
      <dgm:t>
        <a:bodyPr/>
        <a:lstStyle/>
        <a:p>
          <a:endParaRPr lang="en-US">
            <a:solidFill>
              <a:schemeClr val="bg1"/>
            </a:solidFill>
            <a:latin typeface="+mn-lt"/>
          </a:endParaRPr>
        </a:p>
      </dgm:t>
    </dgm:pt>
    <dgm:pt modelId="{8C8A9736-03DA-4B1C-A590-10B4AD89452B}" type="sibTrans" cxnId="{0D51BD2E-4619-469B-B233-EBAC3D4D0BA6}">
      <dgm:prSet/>
      <dgm:spPr/>
      <dgm:t>
        <a:bodyPr/>
        <a:lstStyle/>
        <a:p>
          <a:endParaRPr lang="en-US">
            <a:solidFill>
              <a:schemeClr val="bg1"/>
            </a:solidFill>
            <a:latin typeface="+mn-lt"/>
          </a:endParaRPr>
        </a:p>
      </dgm:t>
    </dgm:pt>
    <dgm:pt modelId="{EFEB4D61-3A9C-4140-977F-3C3F5C9EE9D1}">
      <dgm:prSet phldr="0"/>
      <dgm:spPr/>
      <dgm:t>
        <a:bodyPr/>
        <a:lstStyle/>
        <a:p>
          <a:r>
            <a:rPr lang="en-AU" b="0">
              <a:solidFill>
                <a:schemeClr val="bg1"/>
              </a:solidFill>
              <a:latin typeface="+mn-lt"/>
            </a:rPr>
            <a:t>Familiarisation with NS3</a:t>
          </a:r>
        </a:p>
      </dgm:t>
    </dgm:pt>
    <dgm:pt modelId="{57D352E4-0431-4F68-B8F1-61BFA34799AA}" type="parTrans" cxnId="{1B32EF2C-9DB5-4504-A9DA-B4956CC00208}">
      <dgm:prSet/>
      <dgm:spPr/>
      <dgm:t>
        <a:bodyPr/>
        <a:lstStyle/>
        <a:p>
          <a:endParaRPr lang="en-US">
            <a:solidFill>
              <a:schemeClr val="bg1"/>
            </a:solidFill>
            <a:latin typeface="+mn-lt"/>
          </a:endParaRPr>
        </a:p>
      </dgm:t>
    </dgm:pt>
    <dgm:pt modelId="{0ECC32B6-1E7C-4AA4-9DBF-D69B7C5E64A9}" type="sibTrans" cxnId="{1B32EF2C-9DB5-4504-A9DA-B4956CC00208}">
      <dgm:prSet/>
      <dgm:spPr/>
      <dgm:t>
        <a:bodyPr/>
        <a:lstStyle/>
        <a:p>
          <a:endParaRPr lang="en-US">
            <a:solidFill>
              <a:schemeClr val="bg1"/>
            </a:solidFill>
            <a:latin typeface="+mn-lt"/>
          </a:endParaRPr>
        </a:p>
      </dgm:t>
    </dgm:pt>
    <dgm:pt modelId="{8BAB5E6F-A65E-41DB-A296-0818B0E49F7C}">
      <dgm:prSet phldr="0"/>
      <dgm:spPr/>
      <dgm:t>
        <a:bodyPr/>
        <a:lstStyle/>
        <a:p>
          <a:pPr>
            <a:defRPr b="1"/>
          </a:pPr>
          <a:r>
            <a:rPr lang="en-AU" b="1">
              <a:solidFill>
                <a:schemeClr val="bg1"/>
              </a:solidFill>
              <a:latin typeface="+mn-lt"/>
            </a:rPr>
            <a:t>Oct 2023</a:t>
          </a:r>
        </a:p>
      </dgm:t>
    </dgm:pt>
    <dgm:pt modelId="{886842C6-3EFC-4BE7-B417-415595758830}" type="parTrans" cxnId="{66B49C6C-FAFD-47B4-BF22-05A295C23D4E}">
      <dgm:prSet/>
      <dgm:spPr/>
      <dgm:t>
        <a:bodyPr/>
        <a:lstStyle/>
        <a:p>
          <a:endParaRPr lang="en-US">
            <a:solidFill>
              <a:schemeClr val="bg1"/>
            </a:solidFill>
            <a:latin typeface="+mn-lt"/>
          </a:endParaRPr>
        </a:p>
      </dgm:t>
    </dgm:pt>
    <dgm:pt modelId="{B407F4C3-8FC9-4E91-A0EC-6B33713CC9A5}" type="sibTrans" cxnId="{66B49C6C-FAFD-47B4-BF22-05A295C23D4E}">
      <dgm:prSet/>
      <dgm:spPr/>
      <dgm:t>
        <a:bodyPr/>
        <a:lstStyle/>
        <a:p>
          <a:endParaRPr lang="en-US">
            <a:solidFill>
              <a:schemeClr val="bg1"/>
            </a:solidFill>
            <a:latin typeface="+mn-lt"/>
          </a:endParaRPr>
        </a:p>
      </dgm:t>
    </dgm:pt>
    <dgm:pt modelId="{332BC85C-1CF3-4F8F-ACB7-5B6D53744AE1}">
      <dgm:prSet phldr="0"/>
      <dgm:spPr/>
      <dgm:t>
        <a:bodyPr/>
        <a:lstStyle/>
        <a:p>
          <a:r>
            <a:rPr lang="en-AU" b="0">
              <a:solidFill>
                <a:schemeClr val="bg1"/>
              </a:solidFill>
              <a:latin typeface="+mn-lt"/>
            </a:rPr>
            <a:t>Execute Machine Learning processes</a:t>
          </a:r>
        </a:p>
      </dgm:t>
    </dgm:pt>
    <dgm:pt modelId="{99F218FD-90FE-450E-A368-B3E3677E74E8}" type="parTrans" cxnId="{2617C475-F537-46A6-ADE1-4EB764853601}">
      <dgm:prSet/>
      <dgm:spPr/>
      <dgm:t>
        <a:bodyPr/>
        <a:lstStyle/>
        <a:p>
          <a:endParaRPr lang="en-US">
            <a:solidFill>
              <a:schemeClr val="bg1"/>
            </a:solidFill>
            <a:latin typeface="+mn-lt"/>
          </a:endParaRPr>
        </a:p>
      </dgm:t>
    </dgm:pt>
    <dgm:pt modelId="{8D1CC686-B05C-4470-A959-236CC9C8BB70}" type="sibTrans" cxnId="{2617C475-F537-46A6-ADE1-4EB764853601}">
      <dgm:prSet/>
      <dgm:spPr/>
      <dgm:t>
        <a:bodyPr/>
        <a:lstStyle/>
        <a:p>
          <a:endParaRPr lang="en-US">
            <a:solidFill>
              <a:schemeClr val="bg1"/>
            </a:solidFill>
            <a:latin typeface="+mn-lt"/>
          </a:endParaRPr>
        </a:p>
      </dgm:t>
    </dgm:pt>
    <dgm:pt modelId="{8B9AF88A-E1F7-4D3A-905F-87228D6A8655}">
      <dgm:prSet phldr="0"/>
      <dgm:spPr/>
      <dgm:t>
        <a:bodyPr/>
        <a:lstStyle/>
        <a:p>
          <a:pPr>
            <a:defRPr b="1"/>
          </a:pPr>
          <a:r>
            <a:rPr lang="en-AU" b="1">
              <a:solidFill>
                <a:schemeClr val="bg1"/>
              </a:solidFill>
              <a:latin typeface="+mn-lt"/>
            </a:rPr>
            <a:t>Nov 2023</a:t>
          </a:r>
        </a:p>
      </dgm:t>
    </dgm:pt>
    <dgm:pt modelId="{933A8FED-7B84-4ED0-B6AA-2EE26A89B8EA}" type="parTrans" cxnId="{E1474FF3-8E3C-4B30-985C-CE88BA0FE324}">
      <dgm:prSet/>
      <dgm:spPr/>
      <dgm:t>
        <a:bodyPr/>
        <a:lstStyle/>
        <a:p>
          <a:endParaRPr lang="en-US">
            <a:solidFill>
              <a:schemeClr val="bg1"/>
            </a:solidFill>
            <a:latin typeface="+mn-lt"/>
          </a:endParaRPr>
        </a:p>
      </dgm:t>
    </dgm:pt>
    <dgm:pt modelId="{F11DD6EC-352C-4A0E-84AA-FEBE2F06BCF9}" type="sibTrans" cxnId="{E1474FF3-8E3C-4B30-985C-CE88BA0FE324}">
      <dgm:prSet/>
      <dgm:spPr/>
      <dgm:t>
        <a:bodyPr/>
        <a:lstStyle/>
        <a:p>
          <a:endParaRPr lang="en-US">
            <a:solidFill>
              <a:schemeClr val="bg1"/>
            </a:solidFill>
            <a:latin typeface="+mn-lt"/>
          </a:endParaRPr>
        </a:p>
      </dgm:t>
    </dgm:pt>
    <dgm:pt modelId="{FAD9A3A7-C360-4DF6-8FFB-F07E94ADE394}">
      <dgm:prSet phldr="0"/>
      <dgm:spPr/>
      <dgm:t>
        <a:bodyPr/>
        <a:lstStyle/>
        <a:p>
          <a:r>
            <a:rPr lang="en-AU" b="0">
              <a:solidFill>
                <a:schemeClr val="bg1"/>
              </a:solidFill>
              <a:latin typeface="+mn-lt"/>
            </a:rPr>
            <a:t>Create GitHub Project</a:t>
          </a:r>
        </a:p>
      </dgm:t>
    </dgm:pt>
    <dgm:pt modelId="{E5B20251-F7B3-4AF8-A5F7-059F8FB5DD0B}" type="parTrans" cxnId="{0A1D0180-EA71-41CB-B719-EC70D0EE34F5}">
      <dgm:prSet/>
      <dgm:spPr/>
    </dgm:pt>
    <dgm:pt modelId="{103837A0-8F72-434B-BF7D-3659B09F251C}" type="sibTrans" cxnId="{0A1D0180-EA71-41CB-B719-EC70D0EE34F5}">
      <dgm:prSet/>
      <dgm:spPr/>
    </dgm:pt>
    <dgm:pt modelId="{521676EB-C2B6-4902-B1E8-D72014A2BD79}">
      <dgm:prSet phldr="0"/>
      <dgm:spPr/>
      <dgm:t>
        <a:bodyPr/>
        <a:lstStyle/>
        <a:p>
          <a:r>
            <a:rPr lang="en-AU" b="0">
              <a:solidFill>
                <a:schemeClr val="bg1"/>
              </a:solidFill>
              <a:latin typeface="+mn-lt"/>
            </a:rPr>
            <a:t>Research AODV protocol and  Black Hole Nodes</a:t>
          </a:r>
        </a:p>
      </dgm:t>
    </dgm:pt>
    <dgm:pt modelId="{C99558E6-9B17-477D-B05A-4FD92AB91E0E}" type="parTrans" cxnId="{8D8B13E7-F11B-44D0-A062-90DA2538E6C5}">
      <dgm:prSet/>
      <dgm:spPr/>
    </dgm:pt>
    <dgm:pt modelId="{1D6CFC24-5104-4A0D-AF99-434E3B969781}" type="sibTrans" cxnId="{8D8B13E7-F11B-44D0-A062-90DA2538E6C5}">
      <dgm:prSet/>
      <dgm:spPr/>
    </dgm:pt>
    <dgm:pt modelId="{F49B3780-61EE-46E8-AD36-AF0C9A2E59E5}">
      <dgm:prSet phldr="0"/>
      <dgm:spPr/>
      <dgm:t>
        <a:bodyPr/>
        <a:lstStyle/>
        <a:p>
          <a:r>
            <a:rPr lang="en-AU" b="0">
              <a:solidFill>
                <a:schemeClr val="bg1"/>
              </a:solidFill>
              <a:latin typeface="+mn-lt"/>
            </a:rPr>
            <a:t>Customisation of NS3 files</a:t>
          </a:r>
        </a:p>
      </dgm:t>
    </dgm:pt>
    <dgm:pt modelId="{57657D2C-5CAE-45A6-8913-8F74216E392C}" type="parTrans" cxnId="{E03BB9B7-343C-4CDA-8B1A-8325D59910FA}">
      <dgm:prSet/>
      <dgm:spPr/>
    </dgm:pt>
    <dgm:pt modelId="{3E804C7C-8D93-4202-AFF7-409C7EFF9891}" type="sibTrans" cxnId="{E03BB9B7-343C-4CDA-8B1A-8325D59910FA}">
      <dgm:prSet/>
      <dgm:spPr/>
    </dgm:pt>
    <dgm:pt modelId="{04570D67-61E8-4BAC-B490-F6F197FFFA5B}">
      <dgm:prSet phldr="0"/>
      <dgm:spPr/>
      <dgm:t>
        <a:bodyPr/>
        <a:lstStyle/>
        <a:p>
          <a:r>
            <a:rPr lang="en-AU" b="0">
              <a:solidFill>
                <a:schemeClr val="bg1"/>
              </a:solidFill>
              <a:latin typeface="+mn-lt"/>
            </a:rPr>
            <a:t>Develop new Model</a:t>
          </a:r>
        </a:p>
      </dgm:t>
    </dgm:pt>
    <dgm:pt modelId="{92111804-6EBE-4A55-966F-0760DEF99BCA}" type="parTrans" cxnId="{8702FDAB-C47C-4AC4-81D1-9486F9C4595A}">
      <dgm:prSet/>
      <dgm:spPr/>
    </dgm:pt>
    <dgm:pt modelId="{8E53FB1F-9740-4716-BA7A-B8AD6BB02E7C}" type="sibTrans" cxnId="{8702FDAB-C47C-4AC4-81D1-9486F9C4595A}">
      <dgm:prSet/>
      <dgm:spPr/>
    </dgm:pt>
    <dgm:pt modelId="{BE748F03-0BE0-4A14-9736-59B5D36D8F67}">
      <dgm:prSet phldr="0"/>
      <dgm:spPr/>
      <dgm:t>
        <a:bodyPr/>
        <a:lstStyle/>
        <a:p>
          <a:r>
            <a:rPr lang="en-AU" b="0">
              <a:solidFill>
                <a:schemeClr val="bg1"/>
              </a:solidFill>
              <a:latin typeface="+mn-lt"/>
            </a:rPr>
            <a:t>Deliver Project Presentation, Poster, and Report</a:t>
          </a:r>
        </a:p>
      </dgm:t>
    </dgm:pt>
    <dgm:pt modelId="{38D88736-365F-4F01-840E-78882A437A96}" type="parTrans" cxnId="{791BCEF4-DAFC-4E9D-A114-DCB475999113}">
      <dgm:prSet/>
      <dgm:spPr/>
    </dgm:pt>
    <dgm:pt modelId="{0F1482A8-D9ED-4A70-AD29-9FEC4981B465}" type="sibTrans" cxnId="{791BCEF4-DAFC-4E9D-A114-DCB475999113}">
      <dgm:prSet/>
      <dgm:spPr/>
    </dgm:pt>
    <dgm:pt modelId="{2F8E3A26-A8B2-411D-8B00-223FDE00C905}">
      <dgm:prSet phldr="0"/>
      <dgm:spPr/>
      <dgm:t>
        <a:bodyPr/>
        <a:lstStyle/>
        <a:p>
          <a:r>
            <a:rPr lang="en-AU" b="0">
              <a:solidFill>
                <a:schemeClr val="bg1"/>
              </a:solidFill>
              <a:latin typeface="+mn-lt"/>
            </a:rPr>
            <a:t>Review previous group's Project documentation</a:t>
          </a:r>
        </a:p>
      </dgm:t>
    </dgm:pt>
    <dgm:pt modelId="{65AC2F1E-01F7-462B-BDE2-85E2EBCB4F8F}" type="parTrans" cxnId="{862A9116-9D64-42F8-9AAB-2058B297237F}">
      <dgm:prSet/>
      <dgm:spPr/>
    </dgm:pt>
    <dgm:pt modelId="{C7C89CB9-F952-4E6B-BA8A-9177A40FD80C}" type="sibTrans" cxnId="{862A9116-9D64-42F8-9AAB-2058B297237F}">
      <dgm:prSet/>
      <dgm:spPr/>
    </dgm:pt>
    <dgm:pt modelId="{E164FF50-3ED5-43E3-8E70-C4B8B89F4837}">
      <dgm:prSet phldr="0"/>
      <dgm:spPr/>
      <dgm:t>
        <a:bodyPr/>
        <a:lstStyle/>
        <a:p>
          <a:r>
            <a:rPr lang="en-AU" b="0">
              <a:solidFill>
                <a:schemeClr val="bg1"/>
              </a:solidFill>
              <a:latin typeface="+mn-lt"/>
            </a:rPr>
            <a:t>Research Project implementation strategy similarity</a:t>
          </a:r>
        </a:p>
      </dgm:t>
    </dgm:pt>
    <dgm:pt modelId="{33D7BBB1-5F2A-469E-B110-BC9C94AC65C5}" type="parTrans" cxnId="{E40DF42A-11F2-4DA5-9396-DB0E786304D3}">
      <dgm:prSet/>
      <dgm:spPr/>
    </dgm:pt>
    <dgm:pt modelId="{46F0619E-D7FD-49EB-AB4D-F397B1235667}" type="sibTrans" cxnId="{E40DF42A-11F2-4DA5-9396-DB0E786304D3}">
      <dgm:prSet/>
      <dgm:spPr/>
    </dgm:pt>
    <dgm:pt modelId="{06CB1446-4162-4322-BF74-7B68BEA779F0}">
      <dgm:prSet phldr="0"/>
      <dgm:spPr/>
      <dgm:t>
        <a:bodyPr/>
        <a:lstStyle/>
        <a:p>
          <a:r>
            <a:rPr lang="en-AU" b="0">
              <a:solidFill>
                <a:schemeClr val="bg1"/>
              </a:solidFill>
              <a:latin typeface="+mn-lt"/>
            </a:rPr>
            <a:t>Refinements to ML-based model against newly generated datasets</a:t>
          </a:r>
        </a:p>
      </dgm:t>
    </dgm:pt>
    <dgm:pt modelId="{680011F5-B691-489E-B7F7-C3E58910E1FF}" type="parTrans" cxnId="{064D1E6E-CB94-48C8-897E-6C92772F03A7}">
      <dgm:prSet/>
      <dgm:spPr/>
    </dgm:pt>
    <dgm:pt modelId="{B194651A-8F39-41D4-A328-EF68831CF81B}" type="sibTrans" cxnId="{064D1E6E-CB94-48C8-897E-6C92772F03A7}">
      <dgm:prSet/>
      <dgm:spPr/>
    </dgm:pt>
    <dgm:pt modelId="{18A68B62-1B86-4082-94FC-66AD659FBD18}">
      <dgm:prSet phldr="0"/>
      <dgm:spPr/>
      <dgm:t>
        <a:bodyPr/>
        <a:lstStyle/>
        <a:p>
          <a:r>
            <a:rPr lang="en-AU" b="0">
              <a:solidFill>
                <a:schemeClr val="bg1"/>
              </a:solidFill>
              <a:latin typeface="+mn-lt"/>
            </a:rPr>
            <a:t>Attempt implementation</a:t>
          </a:r>
        </a:p>
      </dgm:t>
    </dgm:pt>
    <dgm:pt modelId="{A7EC6AA6-DDF0-4838-AC4F-70D7B41651B8}" type="parTrans" cxnId="{1665EE86-9B84-4B15-AAEF-8EE96901CF72}">
      <dgm:prSet/>
      <dgm:spPr/>
    </dgm:pt>
    <dgm:pt modelId="{16A8EC78-7AAE-4804-9173-F937C833EE6C}" type="sibTrans" cxnId="{1665EE86-9B84-4B15-AAEF-8EE96901CF72}">
      <dgm:prSet/>
      <dgm:spPr/>
    </dgm:pt>
    <dgm:pt modelId="{A90EBC05-AA00-4B76-9F49-7502E7A34754}">
      <dgm:prSet phldr="0"/>
      <dgm:spPr/>
      <dgm:t>
        <a:bodyPr/>
        <a:lstStyle/>
        <a:p>
          <a:endParaRPr lang="en-AU" b="0">
            <a:latin typeface="+mn-lt"/>
          </a:endParaRPr>
        </a:p>
      </dgm:t>
    </dgm:pt>
    <dgm:pt modelId="{02DD8D43-E874-43B5-A013-FB7BDD8AB65B}" type="parTrans" cxnId="{3EF448CD-5B41-40C9-8158-8B38470CE601}">
      <dgm:prSet/>
      <dgm:spPr/>
    </dgm:pt>
    <dgm:pt modelId="{642E0489-3578-4E00-BC1F-0532E6A4E576}" type="sibTrans" cxnId="{3EF448CD-5B41-40C9-8158-8B38470CE601}">
      <dgm:prSet/>
      <dgm:spPr/>
    </dgm:pt>
    <dgm:pt modelId="{6E9F3C9B-13CA-43A8-8836-0B2B41D07DEF}" type="pres">
      <dgm:prSet presAssocID="{05A24E01-5535-46B9-A9A1-A9A07E639A88}" presName="root" presStyleCnt="0">
        <dgm:presLayoutVars>
          <dgm:chMax/>
          <dgm:chPref/>
          <dgm:animLvl val="lvl"/>
        </dgm:presLayoutVars>
      </dgm:prSet>
      <dgm:spPr/>
    </dgm:pt>
    <dgm:pt modelId="{E8AACCBB-6709-4071-B389-3BB226B3A586}" type="pres">
      <dgm:prSet presAssocID="{05A24E01-5535-46B9-A9A1-A9A07E639A88}" presName="divider" presStyleLbl="fgAcc1" presStyleIdx="0" presStyleCnt="6"/>
      <dgm:spPr>
        <a:solidFill>
          <a:schemeClr val="lt1">
            <a:alpha val="90000"/>
            <a:hueOff val="0"/>
            <a:satOff val="0"/>
            <a:lumOff val="0"/>
            <a:alphaOff val="0"/>
          </a:schemeClr>
        </a:solidFill>
        <a:ln w="19050" cap="flat" cmpd="sng" algn="ctr">
          <a:solidFill>
            <a:schemeClr val="accent2">
              <a:alpha val="90000"/>
              <a:hueOff val="0"/>
              <a:satOff val="0"/>
              <a:lumOff val="0"/>
              <a:alphaOff val="0"/>
            </a:schemeClr>
          </a:solidFill>
          <a:prstDash val="solid"/>
          <a:miter lim="800000"/>
          <a:tailEnd type="triangle" w="lg" len="lg"/>
        </a:ln>
        <a:effectLst/>
      </dgm:spPr>
    </dgm:pt>
    <dgm:pt modelId="{E6F74CED-5217-4282-85F1-1C12DC84731C}" type="pres">
      <dgm:prSet presAssocID="{05A24E01-5535-46B9-A9A1-A9A07E639A88}" presName="nodes" presStyleCnt="0">
        <dgm:presLayoutVars>
          <dgm:chMax/>
          <dgm:chPref/>
          <dgm:animLvl val="lvl"/>
        </dgm:presLayoutVars>
      </dgm:prSet>
      <dgm:spPr/>
    </dgm:pt>
    <dgm:pt modelId="{AC377099-4DAE-451C-ADE9-98036E2679B5}" type="pres">
      <dgm:prSet presAssocID="{58FF46FB-368D-4E9C-A650-0513B8879DA8}" presName="composite" presStyleCnt="0"/>
      <dgm:spPr/>
    </dgm:pt>
    <dgm:pt modelId="{B6C94ECD-6415-4250-B4AD-F67BF5BECFB8}" type="pres">
      <dgm:prSet presAssocID="{58FF46FB-368D-4E9C-A650-0513B8879DA8}" presName="ConnectorPoint" presStyleLbl="lnNode1" presStyleIdx="0" presStyleCnt="5"/>
      <dgm:spPr>
        <a:solidFill>
          <a:schemeClr val="accent2">
            <a:shade val="90000"/>
            <a:hueOff val="0"/>
            <a:satOff val="0"/>
            <a:lumOff val="0"/>
            <a:alphaOff val="0"/>
          </a:schemeClr>
        </a:solidFill>
        <a:ln w="6350" cap="flat" cmpd="sng" algn="ctr">
          <a:noFill/>
          <a:prstDash val="solid"/>
          <a:miter lim="800000"/>
        </a:ln>
        <a:effectLst/>
      </dgm:spPr>
    </dgm:pt>
    <dgm:pt modelId="{0E99BB09-1B86-4308-A570-3981E6DD3A06}" type="pres">
      <dgm:prSet presAssocID="{58FF46FB-368D-4E9C-A650-0513B8879DA8}" presName="DropPinPlaceHolder" presStyleCnt="0"/>
      <dgm:spPr/>
    </dgm:pt>
    <dgm:pt modelId="{0ED6E8D6-BD44-4400-BC14-1BC75CB979A3}" type="pres">
      <dgm:prSet presAssocID="{58FF46FB-368D-4E9C-A650-0513B8879DA8}" presName="DropPin" presStyleLbl="alignNode1" presStyleIdx="0" presStyleCnt="5"/>
      <dgm:spPr>
        <a:solidFill>
          <a:schemeClr val="accent2"/>
        </a:solidFill>
      </dgm:spPr>
    </dgm:pt>
    <dgm:pt modelId="{5B7FC7CF-F58D-48D5-8BCC-38D6EE87890B}" type="pres">
      <dgm:prSet presAssocID="{58FF46FB-368D-4E9C-A650-0513B8879DA8}" presName="Ellipse" presStyleLbl="fgAcc1" presStyleIdx="1" presStyleCnt="6"/>
      <dgm:spPr>
        <a:solidFill>
          <a:schemeClr val="accent1">
            <a:alpha val="90000"/>
          </a:schemeClr>
        </a:solidFill>
        <a:ln w="12700" cap="flat" cmpd="sng" algn="ctr">
          <a:noFill/>
          <a:prstDash val="solid"/>
          <a:miter lim="800000"/>
        </a:ln>
        <a:effectLst/>
      </dgm:spPr>
    </dgm:pt>
    <dgm:pt modelId="{D2143A46-815A-49BF-9455-C0385022444F}" type="pres">
      <dgm:prSet presAssocID="{58FF46FB-368D-4E9C-A650-0513B8879DA8}" presName="L2TextContainer" presStyleLbl="revTx" presStyleIdx="0" presStyleCnt="10">
        <dgm:presLayoutVars>
          <dgm:bulletEnabled val="1"/>
        </dgm:presLayoutVars>
      </dgm:prSet>
      <dgm:spPr/>
    </dgm:pt>
    <dgm:pt modelId="{8E3FB235-DF38-476B-9A0E-B1E583D50944}" type="pres">
      <dgm:prSet presAssocID="{58FF46FB-368D-4E9C-A650-0513B8879DA8}" presName="L1TextContainer" presStyleLbl="revTx" presStyleIdx="1" presStyleCnt="10" custScaleX="85387">
        <dgm:presLayoutVars>
          <dgm:chMax val="1"/>
          <dgm:chPref val="1"/>
          <dgm:bulletEnabled val="1"/>
        </dgm:presLayoutVars>
      </dgm:prSet>
      <dgm:spPr/>
    </dgm:pt>
    <dgm:pt modelId="{9AA05CE5-209F-4AD9-BE2C-2A69F76DA8F4}" type="pres">
      <dgm:prSet presAssocID="{58FF46FB-368D-4E9C-A650-0513B8879DA8}" presName="ConnectLine" presStyleLbl="sibTrans1D1" presStyleIdx="0" presStyleCnt="5"/>
      <dgm:spPr>
        <a:noFill/>
        <a:ln w="12700" cap="flat" cmpd="sng" algn="ctr">
          <a:solidFill>
            <a:schemeClr val="accent2"/>
          </a:solidFill>
          <a:prstDash val="dash"/>
          <a:miter lim="800000"/>
        </a:ln>
        <a:effectLst/>
      </dgm:spPr>
    </dgm:pt>
    <dgm:pt modelId="{17350C28-DA10-4F3B-9FA2-0FE7C12A4ABE}" type="pres">
      <dgm:prSet presAssocID="{58FF46FB-368D-4E9C-A650-0513B8879DA8}" presName="EmptyPlaceHolder" presStyleCnt="0"/>
      <dgm:spPr/>
    </dgm:pt>
    <dgm:pt modelId="{6DA7B85E-9DC6-4F3B-A2BF-09CDEEDB43BC}" type="pres">
      <dgm:prSet presAssocID="{CFA40740-0682-470C-AD5A-CFF53CD12BD2}" presName="spaceBetweenRectangles" presStyleCnt="0"/>
      <dgm:spPr/>
    </dgm:pt>
    <dgm:pt modelId="{CF519A69-9940-494F-8406-D0D876E3CD26}" type="pres">
      <dgm:prSet presAssocID="{D05E1923-5021-40F7-B4EF-E582E23A699D}" presName="composite" presStyleCnt="0"/>
      <dgm:spPr/>
    </dgm:pt>
    <dgm:pt modelId="{714429FF-AAA3-4358-8C5F-1A7F29AA2B7B}" type="pres">
      <dgm:prSet presAssocID="{D05E1923-5021-40F7-B4EF-E582E23A699D}" presName="ConnectorPoint" presStyleLbl="lnNode1" presStyleIdx="1" presStyleCnt="5"/>
      <dgm:spPr>
        <a:solidFill>
          <a:schemeClr val="accent2"/>
        </a:solidFill>
        <a:ln w="6350" cap="flat" cmpd="sng" algn="ctr">
          <a:noFill/>
          <a:prstDash val="solid"/>
          <a:miter lim="800000"/>
        </a:ln>
        <a:effectLst/>
      </dgm:spPr>
    </dgm:pt>
    <dgm:pt modelId="{AB8B1E8E-162B-4E3E-9E31-BA5CFBD3ED9D}" type="pres">
      <dgm:prSet presAssocID="{D05E1923-5021-40F7-B4EF-E582E23A699D}" presName="DropPinPlaceHolder" presStyleCnt="0"/>
      <dgm:spPr/>
    </dgm:pt>
    <dgm:pt modelId="{358CAA11-0A87-4861-8B4E-913B1EAD1334}" type="pres">
      <dgm:prSet presAssocID="{D05E1923-5021-40F7-B4EF-E582E23A699D}" presName="DropPin" presStyleLbl="alignNode1" presStyleIdx="1" presStyleCnt="5"/>
      <dgm:spPr>
        <a:solidFill>
          <a:schemeClr val="accent2"/>
        </a:solidFill>
      </dgm:spPr>
    </dgm:pt>
    <dgm:pt modelId="{B1A1A837-F261-404B-A808-B2F4154CE8A2}" type="pres">
      <dgm:prSet presAssocID="{D05E1923-5021-40F7-B4EF-E582E23A699D}" presName="Ellipse" presStyleLbl="fgAcc1" presStyleIdx="2" presStyleCnt="6"/>
      <dgm:spPr>
        <a:solidFill>
          <a:schemeClr val="accent1">
            <a:alpha val="90000"/>
          </a:schemeClr>
        </a:solidFill>
        <a:ln w="12700" cap="flat" cmpd="sng" algn="ctr">
          <a:noFill/>
          <a:prstDash val="solid"/>
          <a:miter lim="800000"/>
        </a:ln>
        <a:effectLst/>
      </dgm:spPr>
    </dgm:pt>
    <dgm:pt modelId="{B5F3F650-2E42-488A-AD4F-C4BD47D19A84}" type="pres">
      <dgm:prSet presAssocID="{D05E1923-5021-40F7-B4EF-E582E23A699D}" presName="L2TextContainer" presStyleLbl="revTx" presStyleIdx="2" presStyleCnt="10">
        <dgm:presLayoutVars>
          <dgm:bulletEnabled val="1"/>
        </dgm:presLayoutVars>
      </dgm:prSet>
      <dgm:spPr/>
    </dgm:pt>
    <dgm:pt modelId="{223C5207-4FA2-4A6C-8F43-20BD55767C99}" type="pres">
      <dgm:prSet presAssocID="{D05E1923-5021-40F7-B4EF-E582E23A699D}" presName="L1TextContainer" presStyleLbl="revTx" presStyleIdx="3" presStyleCnt="10" custScaleX="85387">
        <dgm:presLayoutVars>
          <dgm:chMax val="1"/>
          <dgm:chPref val="1"/>
          <dgm:bulletEnabled val="1"/>
        </dgm:presLayoutVars>
      </dgm:prSet>
      <dgm:spPr/>
    </dgm:pt>
    <dgm:pt modelId="{4FE5EB5D-4CEF-4D0D-9394-0534E61844BE}" type="pres">
      <dgm:prSet presAssocID="{D05E1923-5021-40F7-B4EF-E582E23A699D}" presName="ConnectLine" presStyleLbl="sibTrans1D1" presStyleIdx="1" presStyleCnt="5"/>
      <dgm:spPr>
        <a:noFill/>
        <a:ln w="12700" cap="flat" cmpd="sng" algn="ctr">
          <a:solidFill>
            <a:schemeClr val="accent2"/>
          </a:solidFill>
          <a:prstDash val="dash"/>
          <a:miter lim="800000"/>
        </a:ln>
        <a:effectLst/>
      </dgm:spPr>
    </dgm:pt>
    <dgm:pt modelId="{EC869059-0AEC-4D98-8C46-CB603A342C72}" type="pres">
      <dgm:prSet presAssocID="{D05E1923-5021-40F7-B4EF-E582E23A699D}" presName="EmptyPlaceHolder" presStyleCnt="0"/>
      <dgm:spPr/>
    </dgm:pt>
    <dgm:pt modelId="{408BA715-9739-461D-BFDE-88EDAE355E60}" type="pres">
      <dgm:prSet presAssocID="{F020958C-EF86-4274-85F9-318F2792F7B6}" presName="spaceBetweenRectangles" presStyleCnt="0"/>
      <dgm:spPr/>
    </dgm:pt>
    <dgm:pt modelId="{D512C7F9-87A6-4BA9-AFAC-03FF1578D945}" type="pres">
      <dgm:prSet presAssocID="{FA8F44BD-C8C7-462C-9756-1EC498E86842}" presName="composite" presStyleCnt="0"/>
      <dgm:spPr/>
    </dgm:pt>
    <dgm:pt modelId="{152AD014-AFD0-4700-A468-4D562874339A}" type="pres">
      <dgm:prSet presAssocID="{FA8F44BD-C8C7-462C-9756-1EC498E86842}" presName="ConnectorPoint" presStyleLbl="lnNode1" presStyleIdx="2" presStyleCnt="5"/>
      <dgm:spPr>
        <a:solidFill>
          <a:schemeClr val="accent2"/>
        </a:solidFill>
        <a:ln w="6350" cap="flat" cmpd="sng" algn="ctr">
          <a:noFill/>
          <a:prstDash val="solid"/>
          <a:miter lim="800000"/>
        </a:ln>
        <a:effectLst/>
      </dgm:spPr>
    </dgm:pt>
    <dgm:pt modelId="{6CE2C4D8-4380-442D-A6C2-0B468BF3C74C}" type="pres">
      <dgm:prSet presAssocID="{FA8F44BD-C8C7-462C-9756-1EC498E86842}" presName="DropPinPlaceHolder" presStyleCnt="0"/>
      <dgm:spPr/>
    </dgm:pt>
    <dgm:pt modelId="{72C82E90-F103-439C-8371-CFFB0927B9DE}" type="pres">
      <dgm:prSet presAssocID="{FA8F44BD-C8C7-462C-9756-1EC498E86842}" presName="DropPin" presStyleLbl="alignNode1" presStyleIdx="2" presStyleCnt="5"/>
      <dgm:spPr>
        <a:solidFill>
          <a:schemeClr val="accent2"/>
        </a:solidFill>
      </dgm:spPr>
    </dgm:pt>
    <dgm:pt modelId="{5D519322-C1DD-47AE-92C0-13575134BC76}" type="pres">
      <dgm:prSet presAssocID="{FA8F44BD-C8C7-462C-9756-1EC498E86842}" presName="Ellipse" presStyleLbl="fgAcc1" presStyleIdx="3" presStyleCnt="6"/>
      <dgm:spPr>
        <a:solidFill>
          <a:schemeClr val="accent1">
            <a:alpha val="90000"/>
          </a:schemeClr>
        </a:solidFill>
        <a:ln w="12700" cap="flat" cmpd="sng" algn="ctr">
          <a:noFill/>
          <a:prstDash val="solid"/>
          <a:miter lim="800000"/>
        </a:ln>
        <a:effectLst/>
      </dgm:spPr>
    </dgm:pt>
    <dgm:pt modelId="{96DDA0FE-83E2-423C-9F13-58A61EB68487}" type="pres">
      <dgm:prSet presAssocID="{FA8F44BD-C8C7-462C-9756-1EC498E86842}" presName="L2TextContainer" presStyleLbl="revTx" presStyleIdx="4" presStyleCnt="10">
        <dgm:presLayoutVars>
          <dgm:bulletEnabled val="1"/>
        </dgm:presLayoutVars>
      </dgm:prSet>
      <dgm:spPr/>
    </dgm:pt>
    <dgm:pt modelId="{2D6C7916-1130-46A8-833B-A6278CBD2192}" type="pres">
      <dgm:prSet presAssocID="{FA8F44BD-C8C7-462C-9756-1EC498E86842}" presName="L1TextContainer" presStyleLbl="revTx" presStyleIdx="5" presStyleCnt="10" custScaleX="85387" custLinFactNeighborX="0">
        <dgm:presLayoutVars>
          <dgm:chMax val="1"/>
          <dgm:chPref val="1"/>
          <dgm:bulletEnabled val="1"/>
        </dgm:presLayoutVars>
      </dgm:prSet>
      <dgm:spPr/>
    </dgm:pt>
    <dgm:pt modelId="{4D953791-5C2F-4A75-A8F4-6ED7EAB5E015}" type="pres">
      <dgm:prSet presAssocID="{FA8F44BD-C8C7-462C-9756-1EC498E86842}" presName="ConnectLine" presStyleLbl="sibTrans1D1" presStyleIdx="2" presStyleCnt="5"/>
      <dgm:spPr>
        <a:noFill/>
        <a:ln w="12700" cap="flat" cmpd="sng" algn="ctr">
          <a:solidFill>
            <a:schemeClr val="accent2"/>
          </a:solidFill>
          <a:prstDash val="dash"/>
          <a:miter lim="800000"/>
        </a:ln>
        <a:effectLst/>
      </dgm:spPr>
    </dgm:pt>
    <dgm:pt modelId="{22A72E40-4DCC-4F48-AADD-29738FD37A2C}" type="pres">
      <dgm:prSet presAssocID="{FA8F44BD-C8C7-462C-9756-1EC498E86842}" presName="EmptyPlaceHolder" presStyleCnt="0"/>
      <dgm:spPr/>
    </dgm:pt>
    <dgm:pt modelId="{E168BB9F-20D9-474F-9E39-4872B40634C6}" type="pres">
      <dgm:prSet presAssocID="{8C8A9736-03DA-4B1C-A590-10B4AD89452B}" presName="spaceBetweenRectangles" presStyleCnt="0"/>
      <dgm:spPr/>
    </dgm:pt>
    <dgm:pt modelId="{A62622B1-7EF4-49B6-9AC7-B54F0E2A0C74}" type="pres">
      <dgm:prSet presAssocID="{8BAB5E6F-A65E-41DB-A296-0818B0E49F7C}" presName="composite" presStyleCnt="0"/>
      <dgm:spPr/>
    </dgm:pt>
    <dgm:pt modelId="{14282312-87CB-41BB-A02D-C594BBEF33C7}" type="pres">
      <dgm:prSet presAssocID="{8BAB5E6F-A65E-41DB-A296-0818B0E49F7C}" presName="ConnectorPoint" presStyleLbl="lnNode1" presStyleIdx="3" presStyleCnt="5"/>
      <dgm:spPr>
        <a:solidFill>
          <a:schemeClr val="accent2"/>
        </a:solidFill>
        <a:ln w="6350" cap="flat" cmpd="sng" algn="ctr">
          <a:noFill/>
          <a:prstDash val="solid"/>
          <a:miter lim="800000"/>
        </a:ln>
        <a:effectLst/>
      </dgm:spPr>
    </dgm:pt>
    <dgm:pt modelId="{D554C1A5-AF8E-41FC-A779-25BD6B11F91F}" type="pres">
      <dgm:prSet presAssocID="{8BAB5E6F-A65E-41DB-A296-0818B0E49F7C}" presName="DropPinPlaceHolder" presStyleCnt="0"/>
      <dgm:spPr/>
    </dgm:pt>
    <dgm:pt modelId="{17331DD9-74CF-4A3A-86BA-F4B9DBEAB944}" type="pres">
      <dgm:prSet presAssocID="{8BAB5E6F-A65E-41DB-A296-0818B0E49F7C}" presName="DropPin" presStyleLbl="alignNode1" presStyleIdx="3" presStyleCnt="5"/>
      <dgm:spPr>
        <a:solidFill>
          <a:schemeClr val="accent2"/>
        </a:solidFill>
      </dgm:spPr>
    </dgm:pt>
    <dgm:pt modelId="{515AAB83-BD07-4B9E-9A3B-858C0B126F9C}" type="pres">
      <dgm:prSet presAssocID="{8BAB5E6F-A65E-41DB-A296-0818B0E49F7C}" presName="Ellipse" presStyleLbl="fgAcc1" presStyleIdx="4" presStyleCnt="6"/>
      <dgm:spPr>
        <a:solidFill>
          <a:schemeClr val="accent1">
            <a:alpha val="90000"/>
          </a:schemeClr>
        </a:solidFill>
        <a:ln w="12700" cap="flat" cmpd="sng" algn="ctr">
          <a:noFill/>
          <a:prstDash val="solid"/>
          <a:miter lim="800000"/>
        </a:ln>
        <a:effectLst/>
      </dgm:spPr>
    </dgm:pt>
    <dgm:pt modelId="{08CB2D5A-F46A-4E0E-9575-15F31D04AAC6}" type="pres">
      <dgm:prSet presAssocID="{8BAB5E6F-A65E-41DB-A296-0818B0E49F7C}" presName="L2TextContainer" presStyleLbl="revTx" presStyleIdx="6" presStyleCnt="10">
        <dgm:presLayoutVars>
          <dgm:bulletEnabled val="1"/>
        </dgm:presLayoutVars>
      </dgm:prSet>
      <dgm:spPr/>
    </dgm:pt>
    <dgm:pt modelId="{7C1E6B4A-59F7-4018-A403-E1CCAEE78BA1}" type="pres">
      <dgm:prSet presAssocID="{8BAB5E6F-A65E-41DB-A296-0818B0E49F7C}" presName="L1TextContainer" presStyleLbl="revTx" presStyleIdx="7" presStyleCnt="10" custScaleX="85387">
        <dgm:presLayoutVars>
          <dgm:chMax val="1"/>
          <dgm:chPref val="1"/>
          <dgm:bulletEnabled val="1"/>
        </dgm:presLayoutVars>
      </dgm:prSet>
      <dgm:spPr/>
    </dgm:pt>
    <dgm:pt modelId="{A03C5372-D306-43AC-B406-6F8183849431}" type="pres">
      <dgm:prSet presAssocID="{8BAB5E6F-A65E-41DB-A296-0818B0E49F7C}" presName="ConnectLine" presStyleLbl="sibTrans1D1" presStyleIdx="3" presStyleCnt="5"/>
      <dgm:spPr>
        <a:noFill/>
        <a:ln w="12700" cap="flat" cmpd="sng" algn="ctr">
          <a:solidFill>
            <a:schemeClr val="accent2"/>
          </a:solidFill>
          <a:prstDash val="dash"/>
          <a:miter lim="800000"/>
        </a:ln>
        <a:effectLst/>
      </dgm:spPr>
    </dgm:pt>
    <dgm:pt modelId="{90926F0B-05E0-48AF-9C69-5C494731F877}" type="pres">
      <dgm:prSet presAssocID="{8BAB5E6F-A65E-41DB-A296-0818B0E49F7C}" presName="EmptyPlaceHolder" presStyleCnt="0"/>
      <dgm:spPr/>
    </dgm:pt>
    <dgm:pt modelId="{9EA695E3-93D5-405B-8AF6-0B8537A964FD}" type="pres">
      <dgm:prSet presAssocID="{B407F4C3-8FC9-4E91-A0EC-6B33713CC9A5}" presName="spaceBetweenRectangles" presStyleCnt="0"/>
      <dgm:spPr/>
    </dgm:pt>
    <dgm:pt modelId="{05956D37-804F-419D-9E8C-30D41D06DC3E}" type="pres">
      <dgm:prSet presAssocID="{8B9AF88A-E1F7-4D3A-905F-87228D6A8655}" presName="composite" presStyleCnt="0"/>
      <dgm:spPr/>
    </dgm:pt>
    <dgm:pt modelId="{58B7B786-A0AD-4662-8D54-C5C572D2C32C}" type="pres">
      <dgm:prSet presAssocID="{8B9AF88A-E1F7-4D3A-905F-87228D6A8655}" presName="ConnectorPoint" presStyleLbl="lnNode1" presStyleIdx="4" presStyleCnt="5"/>
      <dgm:spPr>
        <a:solidFill>
          <a:schemeClr val="accent2"/>
        </a:solidFill>
        <a:ln w="6350" cap="flat" cmpd="sng" algn="ctr">
          <a:noFill/>
          <a:prstDash val="solid"/>
          <a:miter lim="800000"/>
        </a:ln>
        <a:effectLst/>
      </dgm:spPr>
    </dgm:pt>
    <dgm:pt modelId="{E4704426-333D-4092-A035-BBC55DB8579D}" type="pres">
      <dgm:prSet presAssocID="{8B9AF88A-E1F7-4D3A-905F-87228D6A8655}" presName="DropPinPlaceHolder" presStyleCnt="0"/>
      <dgm:spPr/>
    </dgm:pt>
    <dgm:pt modelId="{A55439AF-6893-479D-8B57-31FBC13C553F}" type="pres">
      <dgm:prSet presAssocID="{8B9AF88A-E1F7-4D3A-905F-87228D6A8655}" presName="DropPin" presStyleLbl="alignNode1" presStyleIdx="4" presStyleCnt="5"/>
      <dgm:spPr>
        <a:solidFill>
          <a:schemeClr val="accent2"/>
        </a:solidFill>
      </dgm:spPr>
    </dgm:pt>
    <dgm:pt modelId="{A22B1C16-7FF0-4DBE-B32E-E43FEB1E2EAC}" type="pres">
      <dgm:prSet presAssocID="{8B9AF88A-E1F7-4D3A-905F-87228D6A8655}" presName="Ellipse" presStyleLbl="fgAcc1" presStyleIdx="5" presStyleCnt="6"/>
      <dgm:spPr>
        <a:solidFill>
          <a:schemeClr val="accent1">
            <a:alpha val="90000"/>
          </a:schemeClr>
        </a:solidFill>
        <a:ln w="12700" cap="flat" cmpd="sng" algn="ctr">
          <a:noFill/>
          <a:prstDash val="solid"/>
          <a:miter lim="800000"/>
        </a:ln>
        <a:effectLst/>
      </dgm:spPr>
    </dgm:pt>
    <dgm:pt modelId="{1B55AA6D-649D-4145-93EB-08B866A4D4E5}" type="pres">
      <dgm:prSet presAssocID="{8B9AF88A-E1F7-4D3A-905F-87228D6A8655}" presName="L2TextContainer" presStyleLbl="revTx" presStyleIdx="8" presStyleCnt="10">
        <dgm:presLayoutVars>
          <dgm:bulletEnabled val="1"/>
        </dgm:presLayoutVars>
      </dgm:prSet>
      <dgm:spPr/>
    </dgm:pt>
    <dgm:pt modelId="{3FA5D5AE-9CAE-4D19-9765-BCEE62095312}" type="pres">
      <dgm:prSet presAssocID="{8B9AF88A-E1F7-4D3A-905F-87228D6A8655}" presName="L1TextContainer" presStyleLbl="revTx" presStyleIdx="9" presStyleCnt="10" custScaleX="85387">
        <dgm:presLayoutVars>
          <dgm:chMax val="1"/>
          <dgm:chPref val="1"/>
          <dgm:bulletEnabled val="1"/>
        </dgm:presLayoutVars>
      </dgm:prSet>
      <dgm:spPr/>
    </dgm:pt>
    <dgm:pt modelId="{FE6CA7EB-68EC-4E76-9051-08C4CF370101}" type="pres">
      <dgm:prSet presAssocID="{8B9AF88A-E1F7-4D3A-905F-87228D6A8655}" presName="ConnectLine" presStyleLbl="sibTrans1D1" presStyleIdx="4" presStyleCnt="5"/>
      <dgm:spPr>
        <a:noFill/>
        <a:ln w="12700" cap="flat" cmpd="sng" algn="ctr">
          <a:solidFill>
            <a:schemeClr val="accent2"/>
          </a:solidFill>
          <a:prstDash val="dash"/>
          <a:miter lim="800000"/>
        </a:ln>
        <a:effectLst/>
      </dgm:spPr>
    </dgm:pt>
    <dgm:pt modelId="{070CED43-982E-487C-9CC2-CFAEABD4D2D8}" type="pres">
      <dgm:prSet presAssocID="{8B9AF88A-E1F7-4D3A-905F-87228D6A8655}" presName="EmptyPlaceHolder" presStyleCnt="0"/>
      <dgm:spPr/>
    </dgm:pt>
  </dgm:ptLst>
  <dgm:cxnLst>
    <dgm:cxn modelId="{6E78BA12-6D1B-42B2-B804-65D2044BA8A0}" type="presOf" srcId="{F49B3780-61EE-46E8-AD36-AF0C9A2E59E5}" destId="{96DDA0FE-83E2-423C-9F13-58A61EB68487}" srcOrd="0" destOrd="1" presId="urn:microsoft.com/office/officeart/2017/3/layout/DropPinTimeline"/>
    <dgm:cxn modelId="{AC221414-5733-4D6C-B1FB-2512CB3CC93F}" type="presOf" srcId="{FA8F44BD-C8C7-462C-9756-1EC498E86842}" destId="{2D6C7916-1130-46A8-833B-A6278CBD2192}" srcOrd="0" destOrd="0" presId="urn:microsoft.com/office/officeart/2017/3/layout/DropPinTimeline"/>
    <dgm:cxn modelId="{862A9116-9D64-42F8-9AAB-2058B297237F}" srcId="{D05E1923-5021-40F7-B4EF-E582E23A699D}" destId="{2F8E3A26-A8B2-411D-8B00-223FDE00C905}" srcOrd="2" destOrd="0" parTransId="{65AC2F1E-01F7-462B-BDE2-85E2EBCB4F8F}" sibTransId="{C7C89CB9-F952-4E6B-BA8A-9177A40FD80C}"/>
    <dgm:cxn modelId="{B530DE1E-2067-4331-8A36-627A7AC46921}" type="presOf" srcId="{8B9AF88A-E1F7-4D3A-905F-87228D6A8655}" destId="{3FA5D5AE-9CAE-4D19-9765-BCEE62095312}" srcOrd="0" destOrd="0" presId="urn:microsoft.com/office/officeart/2017/3/layout/DropPinTimeline"/>
    <dgm:cxn modelId="{CB33B41F-B500-4FAD-9630-C129E4EAB2BA}" type="presOf" srcId="{DF1ABFB3-B399-406F-91BD-DCDF9A38526B}" destId="{1B55AA6D-649D-4145-93EB-08B866A4D4E5}" srcOrd="0" destOrd="3" presId="urn:microsoft.com/office/officeart/2017/3/layout/DropPinTimeline"/>
    <dgm:cxn modelId="{7CA9812A-C138-4463-90B4-77D2756C8BFB}" type="presOf" srcId="{579089A8-5362-4BA4-9163-D19228C1808F}" destId="{B5F3F650-2E42-488A-AD4F-C4BD47D19A84}" srcOrd="0" destOrd="0" presId="urn:microsoft.com/office/officeart/2017/3/layout/DropPinTimeline"/>
    <dgm:cxn modelId="{E40DF42A-11F2-4DA5-9396-DB0E786304D3}" srcId="{FA8F44BD-C8C7-462C-9756-1EC498E86842}" destId="{E164FF50-3ED5-43E3-8E70-C4B8B89F4837}" srcOrd="2" destOrd="0" parTransId="{33D7BBB1-5F2A-469E-B110-BC9C94AC65C5}" sibTransId="{46F0619E-D7FD-49EB-AB4D-F397B1235667}"/>
    <dgm:cxn modelId="{1B32EF2C-9DB5-4504-A9DA-B4956CC00208}" srcId="{FA8F44BD-C8C7-462C-9756-1EC498E86842}" destId="{EFEB4D61-3A9C-4140-977F-3C3F5C9EE9D1}" srcOrd="0" destOrd="0" parTransId="{57D352E4-0431-4F68-B8F1-61BFA34799AA}" sibTransId="{0ECC32B6-1E7C-4AA4-9DBF-D69B7C5E64A9}"/>
    <dgm:cxn modelId="{0D51BD2E-4619-469B-B233-EBAC3D4D0BA6}" srcId="{05A24E01-5535-46B9-A9A1-A9A07E639A88}" destId="{FA8F44BD-C8C7-462C-9756-1EC498E86842}" srcOrd="2" destOrd="0" parTransId="{F47063EE-4B58-4EDE-A4F2-A4BD81B82F21}" sibTransId="{8C8A9736-03DA-4B1C-A590-10B4AD89452B}"/>
    <dgm:cxn modelId="{1B3CA135-95F6-4FE1-AFA4-A661E527F7E8}" type="presOf" srcId="{18A68B62-1B86-4082-94FC-66AD659FBD18}" destId="{1B55AA6D-649D-4145-93EB-08B866A4D4E5}" srcOrd="0" destOrd="1" presId="urn:microsoft.com/office/officeart/2017/3/layout/DropPinTimeline"/>
    <dgm:cxn modelId="{C5645B39-CB65-4A0A-B369-E455C3B827C3}" srcId="{05A24E01-5535-46B9-A9A1-A9A07E639A88}" destId="{58FF46FB-368D-4E9C-A650-0513B8879DA8}" srcOrd="0" destOrd="0" parTransId="{11DFA284-5E99-474D-BF05-364A45269DC7}" sibTransId="{CFA40740-0682-470C-AD5A-CFF53CD12BD2}"/>
    <dgm:cxn modelId="{65D5CE45-C323-4CD0-BD5A-E8636410D668}" type="presOf" srcId="{FAD9A3A7-C360-4DF6-8FFB-F07E94ADE394}" destId="{D2143A46-815A-49BF-9455-C0385022444F}" srcOrd="0" destOrd="1" presId="urn:microsoft.com/office/officeart/2017/3/layout/DropPinTimeline"/>
    <dgm:cxn modelId="{DF067848-0528-4BD9-9F43-9C46F77EEC3A}" type="presOf" srcId="{521676EB-C2B6-4902-B1E8-D72014A2BD79}" destId="{B5F3F650-2E42-488A-AD4F-C4BD47D19A84}" srcOrd="0" destOrd="1" presId="urn:microsoft.com/office/officeart/2017/3/layout/DropPinTimeline"/>
    <dgm:cxn modelId="{B659504B-18E4-4D89-A17C-34ABB280AE52}" srcId="{58FF46FB-368D-4E9C-A650-0513B8879DA8}" destId="{9A875394-CA1E-4432-AEEB-9054FCFF5E0E}" srcOrd="0" destOrd="0" parTransId="{FCC92BDD-6EA3-421D-9DA8-7D3A12D003B6}" sibTransId="{0314452B-82A0-42F4-9551-DF00CFFC3580}"/>
    <dgm:cxn modelId="{66B49C6C-FAFD-47B4-BF22-05A295C23D4E}" srcId="{05A24E01-5535-46B9-A9A1-A9A07E639A88}" destId="{8BAB5E6F-A65E-41DB-A296-0818B0E49F7C}" srcOrd="3" destOrd="0" parTransId="{886842C6-3EFC-4BE7-B417-415595758830}" sibTransId="{B407F4C3-8FC9-4E91-A0EC-6B33713CC9A5}"/>
    <dgm:cxn modelId="{064D1E6E-CB94-48C8-897E-6C92772F03A7}" srcId="{8B9AF88A-E1F7-4D3A-905F-87228D6A8655}" destId="{06CB1446-4162-4322-BF74-7B68BEA779F0}" srcOrd="0" destOrd="0" parTransId="{680011F5-B691-489E-B7F7-C3E58910E1FF}" sibTransId="{B194651A-8F39-41D4-A328-EF68831CF81B}"/>
    <dgm:cxn modelId="{7DCD1C51-EB4E-4C3C-B27D-77F9B54F3A29}" type="presOf" srcId="{8BAB5E6F-A65E-41DB-A296-0818B0E49F7C}" destId="{7C1E6B4A-59F7-4018-A403-E1CCAEE78BA1}" srcOrd="0" destOrd="0" presId="urn:microsoft.com/office/officeart/2017/3/layout/DropPinTimeline"/>
    <dgm:cxn modelId="{15319551-A9EA-462E-845B-E5251E84291F}" srcId="{8B9AF88A-E1F7-4D3A-905F-87228D6A8655}" destId="{DF1ABFB3-B399-406F-91BD-DCDF9A38526B}" srcOrd="1" destOrd="0" parTransId="{78CB0E27-958C-4066-A189-8B36505E8204}" sibTransId="{70E4A1D3-514E-4327-991D-5CC9C6B41885}"/>
    <dgm:cxn modelId="{4876CF51-F110-4E25-8FD4-08D25B4B0AB8}" srcId="{D05E1923-5021-40F7-B4EF-E582E23A699D}" destId="{579089A8-5362-4BA4-9163-D19228C1808F}" srcOrd="0" destOrd="0" parTransId="{FB2DEB6E-B29F-4E51-960A-23ECC62EBF38}" sibTransId="{1C5328B1-AC18-4CF7-A034-BB0592F4A2A1}"/>
    <dgm:cxn modelId="{2617C475-F537-46A6-ADE1-4EB764853601}" srcId="{8BAB5E6F-A65E-41DB-A296-0818B0E49F7C}" destId="{332BC85C-1CF3-4F8F-ACB7-5B6D53744AE1}" srcOrd="0" destOrd="0" parTransId="{99F218FD-90FE-450E-A368-B3E3677E74E8}" sibTransId="{8D1CC686-B05C-4470-A959-236CC9C8BB70}"/>
    <dgm:cxn modelId="{0A1D0180-EA71-41CB-B719-EC70D0EE34F5}" srcId="{58FF46FB-368D-4E9C-A650-0513B8879DA8}" destId="{FAD9A3A7-C360-4DF6-8FFB-F07E94ADE394}" srcOrd="1" destOrd="0" parTransId="{E5B20251-F7B3-4AF8-A5F7-059F8FB5DD0B}" sibTransId="{103837A0-8F72-434B-BF7D-3659B09F251C}"/>
    <dgm:cxn modelId="{92075780-6B24-4F13-BA77-FBF778B18E3E}" type="presOf" srcId="{EFEB4D61-3A9C-4140-977F-3C3F5C9EE9D1}" destId="{96DDA0FE-83E2-423C-9F13-58A61EB68487}" srcOrd="0" destOrd="0" presId="urn:microsoft.com/office/officeart/2017/3/layout/DropPinTimeline"/>
    <dgm:cxn modelId="{A0AB5585-6058-4FC7-A7CE-ED864B33E6EF}" type="presOf" srcId="{58FF46FB-368D-4E9C-A650-0513B8879DA8}" destId="{8E3FB235-DF38-476B-9A0E-B1E583D50944}" srcOrd="0" destOrd="0" presId="urn:microsoft.com/office/officeart/2017/3/layout/DropPinTimeline"/>
    <dgm:cxn modelId="{1665EE86-9B84-4B15-AAEF-8EE96901CF72}" srcId="{06CB1446-4162-4322-BF74-7B68BEA779F0}" destId="{18A68B62-1B86-4082-94FC-66AD659FBD18}" srcOrd="0" destOrd="0" parTransId="{A7EC6AA6-DDF0-4838-AC4F-70D7B41651B8}" sibTransId="{16A8EC78-7AAE-4804-9173-F937C833EE6C}"/>
    <dgm:cxn modelId="{8E0EA48B-644D-454B-92B0-60534626244F}" type="presOf" srcId="{D05E1923-5021-40F7-B4EF-E582E23A699D}" destId="{223C5207-4FA2-4A6C-8F43-20BD55767C99}" srcOrd="0" destOrd="0" presId="urn:microsoft.com/office/officeart/2017/3/layout/DropPinTimeline"/>
    <dgm:cxn modelId="{FCE92E8F-A812-4E24-BBF1-3FAE219D5C86}" type="presOf" srcId="{2F8E3A26-A8B2-411D-8B00-223FDE00C905}" destId="{B5F3F650-2E42-488A-AD4F-C4BD47D19A84}" srcOrd="0" destOrd="2" presId="urn:microsoft.com/office/officeart/2017/3/layout/DropPinTimeline"/>
    <dgm:cxn modelId="{ABBAB890-38AA-4084-BDC7-36EFA5C90F61}" type="presOf" srcId="{E164FF50-3ED5-43E3-8E70-C4B8B89F4837}" destId="{96DDA0FE-83E2-423C-9F13-58A61EB68487}" srcOrd="0" destOrd="2" presId="urn:microsoft.com/office/officeart/2017/3/layout/DropPinTimeline"/>
    <dgm:cxn modelId="{261B42A9-85D3-4F68-8588-46A57E1F55AC}" type="presOf" srcId="{A90EBC05-AA00-4B76-9F49-7502E7A34754}" destId="{1B55AA6D-649D-4145-93EB-08B866A4D4E5}" srcOrd="0" destOrd="2" presId="urn:microsoft.com/office/officeart/2017/3/layout/DropPinTimeline"/>
    <dgm:cxn modelId="{1FB5B3A9-CFA6-458A-B23C-73DB6825A95C}" type="presOf" srcId="{9A875394-CA1E-4432-AEEB-9054FCFF5E0E}" destId="{D2143A46-815A-49BF-9455-C0385022444F}" srcOrd="0" destOrd="0" presId="urn:microsoft.com/office/officeart/2017/3/layout/DropPinTimeline"/>
    <dgm:cxn modelId="{8702FDAB-C47C-4AC4-81D1-9486F9C4595A}" srcId="{8BAB5E6F-A65E-41DB-A296-0818B0E49F7C}" destId="{04570D67-61E8-4BAC-B490-F6F197FFFA5B}" srcOrd="1" destOrd="0" parTransId="{92111804-6EBE-4A55-966F-0760DEF99BCA}" sibTransId="{8E53FB1F-9740-4716-BA7A-B8AD6BB02E7C}"/>
    <dgm:cxn modelId="{E03BB9B7-343C-4CDA-8B1A-8325D59910FA}" srcId="{FA8F44BD-C8C7-462C-9756-1EC498E86842}" destId="{F49B3780-61EE-46E8-AD36-AF0C9A2E59E5}" srcOrd="1" destOrd="0" parTransId="{57657D2C-5CAE-45A6-8913-8F74216E392C}" sibTransId="{3E804C7C-8D93-4202-AFF7-409C7EFF9891}"/>
    <dgm:cxn modelId="{C088CBB9-4DA9-4761-BDF8-BDE90FD97C93}" type="presOf" srcId="{06CB1446-4162-4322-BF74-7B68BEA779F0}" destId="{1B55AA6D-649D-4145-93EB-08B866A4D4E5}" srcOrd="0" destOrd="0" presId="urn:microsoft.com/office/officeart/2017/3/layout/DropPinTimeline"/>
    <dgm:cxn modelId="{40BED8CA-E756-407F-B85A-E0F256EA0836}" type="presOf" srcId="{332BC85C-1CF3-4F8F-ACB7-5B6D53744AE1}" destId="{08CB2D5A-F46A-4E0E-9575-15F31D04AAC6}" srcOrd="0" destOrd="0" presId="urn:microsoft.com/office/officeart/2017/3/layout/DropPinTimeline"/>
    <dgm:cxn modelId="{3EF448CD-5B41-40C9-8158-8B38470CE601}" srcId="{06CB1446-4162-4322-BF74-7B68BEA779F0}" destId="{A90EBC05-AA00-4B76-9F49-7502E7A34754}" srcOrd="1" destOrd="0" parTransId="{02DD8D43-E874-43B5-A013-FB7BDD8AB65B}" sibTransId="{642E0489-3578-4E00-BC1F-0532E6A4E576}"/>
    <dgm:cxn modelId="{72C4D6D9-419A-42C1-A76D-84599F65BB08}" srcId="{05A24E01-5535-46B9-A9A1-A9A07E639A88}" destId="{D05E1923-5021-40F7-B4EF-E582E23A699D}" srcOrd="1" destOrd="0" parTransId="{FD6C5CD2-9CED-4BE6-89CD-A5A5CCE63B3E}" sibTransId="{F020958C-EF86-4274-85F9-318F2792F7B6}"/>
    <dgm:cxn modelId="{9408CFE1-6E4C-4869-AA44-2A21CC189699}" type="presOf" srcId="{04570D67-61E8-4BAC-B490-F6F197FFFA5B}" destId="{08CB2D5A-F46A-4E0E-9575-15F31D04AAC6}" srcOrd="0" destOrd="1" presId="urn:microsoft.com/office/officeart/2017/3/layout/DropPinTimeline"/>
    <dgm:cxn modelId="{8D8B13E7-F11B-44D0-A062-90DA2538E6C5}" srcId="{D05E1923-5021-40F7-B4EF-E582E23A699D}" destId="{521676EB-C2B6-4902-B1E8-D72014A2BD79}" srcOrd="1" destOrd="0" parTransId="{C99558E6-9B17-477D-B05A-4FD92AB91E0E}" sibTransId="{1D6CFC24-5104-4A0D-AF99-434E3B969781}"/>
    <dgm:cxn modelId="{FE7849EA-5B37-43C8-B217-CD4E30A8E545}" type="presOf" srcId="{05A24E01-5535-46B9-A9A1-A9A07E639A88}" destId="{6E9F3C9B-13CA-43A8-8836-0B2B41D07DEF}" srcOrd="0" destOrd="0" presId="urn:microsoft.com/office/officeart/2017/3/layout/DropPinTimeline"/>
    <dgm:cxn modelId="{C06782EE-FF2F-4979-AE89-5B9680EE3096}" type="presOf" srcId="{BE748F03-0BE0-4A14-9736-59B5D36D8F67}" destId="{08CB2D5A-F46A-4E0E-9575-15F31D04AAC6}" srcOrd="0" destOrd="2" presId="urn:microsoft.com/office/officeart/2017/3/layout/DropPinTimeline"/>
    <dgm:cxn modelId="{E1474FF3-8E3C-4B30-985C-CE88BA0FE324}" srcId="{05A24E01-5535-46B9-A9A1-A9A07E639A88}" destId="{8B9AF88A-E1F7-4D3A-905F-87228D6A8655}" srcOrd="4" destOrd="0" parTransId="{933A8FED-7B84-4ED0-B6AA-2EE26A89B8EA}" sibTransId="{F11DD6EC-352C-4A0E-84AA-FEBE2F06BCF9}"/>
    <dgm:cxn modelId="{791BCEF4-DAFC-4E9D-A114-DCB475999113}" srcId="{8BAB5E6F-A65E-41DB-A296-0818B0E49F7C}" destId="{BE748F03-0BE0-4A14-9736-59B5D36D8F67}" srcOrd="2" destOrd="0" parTransId="{38D88736-365F-4F01-840E-78882A437A96}" sibTransId="{0F1482A8-D9ED-4A70-AD29-9FEC4981B465}"/>
    <dgm:cxn modelId="{DCA55BCF-7C2D-4620-AB90-25AE30208B79}" type="presParOf" srcId="{6E9F3C9B-13CA-43A8-8836-0B2B41D07DEF}" destId="{E8AACCBB-6709-4071-B389-3BB226B3A586}" srcOrd="0" destOrd="0" presId="urn:microsoft.com/office/officeart/2017/3/layout/DropPinTimeline"/>
    <dgm:cxn modelId="{CE15C426-0CED-4794-96FB-F4B916CA085D}" type="presParOf" srcId="{6E9F3C9B-13CA-43A8-8836-0B2B41D07DEF}" destId="{E6F74CED-5217-4282-85F1-1C12DC84731C}" srcOrd="1" destOrd="0" presId="urn:microsoft.com/office/officeart/2017/3/layout/DropPinTimeline"/>
    <dgm:cxn modelId="{AA92E011-5D8F-4DBD-A2BA-8A72A84BA66C}" type="presParOf" srcId="{E6F74CED-5217-4282-85F1-1C12DC84731C}" destId="{AC377099-4DAE-451C-ADE9-98036E2679B5}" srcOrd="0" destOrd="0" presId="urn:microsoft.com/office/officeart/2017/3/layout/DropPinTimeline"/>
    <dgm:cxn modelId="{D3B5A9F9-10B7-4B81-897A-AA80B7123584}" type="presParOf" srcId="{AC377099-4DAE-451C-ADE9-98036E2679B5}" destId="{B6C94ECD-6415-4250-B4AD-F67BF5BECFB8}" srcOrd="0" destOrd="0" presId="urn:microsoft.com/office/officeart/2017/3/layout/DropPinTimeline"/>
    <dgm:cxn modelId="{8115630D-C961-427D-9DB2-60CE0FFF8201}" type="presParOf" srcId="{AC377099-4DAE-451C-ADE9-98036E2679B5}" destId="{0E99BB09-1B86-4308-A570-3981E6DD3A06}" srcOrd="1" destOrd="0" presId="urn:microsoft.com/office/officeart/2017/3/layout/DropPinTimeline"/>
    <dgm:cxn modelId="{23A8455E-E557-44CC-B9E1-61F09DC9B8D7}" type="presParOf" srcId="{0E99BB09-1B86-4308-A570-3981E6DD3A06}" destId="{0ED6E8D6-BD44-4400-BC14-1BC75CB979A3}" srcOrd="0" destOrd="0" presId="urn:microsoft.com/office/officeart/2017/3/layout/DropPinTimeline"/>
    <dgm:cxn modelId="{399C44DC-9F95-446C-8826-3E8FC398D3BD}" type="presParOf" srcId="{0E99BB09-1B86-4308-A570-3981E6DD3A06}" destId="{5B7FC7CF-F58D-48D5-8BCC-38D6EE87890B}" srcOrd="1" destOrd="0" presId="urn:microsoft.com/office/officeart/2017/3/layout/DropPinTimeline"/>
    <dgm:cxn modelId="{BDF7F6AD-91E5-411F-AF33-3C1D727B7894}" type="presParOf" srcId="{AC377099-4DAE-451C-ADE9-98036E2679B5}" destId="{D2143A46-815A-49BF-9455-C0385022444F}" srcOrd="2" destOrd="0" presId="urn:microsoft.com/office/officeart/2017/3/layout/DropPinTimeline"/>
    <dgm:cxn modelId="{AC1B49A3-BEE7-4155-9790-E664A1DC69A8}" type="presParOf" srcId="{AC377099-4DAE-451C-ADE9-98036E2679B5}" destId="{8E3FB235-DF38-476B-9A0E-B1E583D50944}" srcOrd="3" destOrd="0" presId="urn:microsoft.com/office/officeart/2017/3/layout/DropPinTimeline"/>
    <dgm:cxn modelId="{5AD1EAEE-7635-4D55-BC45-35E92055AA4D}" type="presParOf" srcId="{AC377099-4DAE-451C-ADE9-98036E2679B5}" destId="{9AA05CE5-209F-4AD9-BE2C-2A69F76DA8F4}" srcOrd="4" destOrd="0" presId="urn:microsoft.com/office/officeart/2017/3/layout/DropPinTimeline"/>
    <dgm:cxn modelId="{45EDFB37-35A8-418D-AE8A-43116D4B7F3B}" type="presParOf" srcId="{AC377099-4DAE-451C-ADE9-98036E2679B5}" destId="{17350C28-DA10-4F3B-9FA2-0FE7C12A4ABE}" srcOrd="5" destOrd="0" presId="urn:microsoft.com/office/officeart/2017/3/layout/DropPinTimeline"/>
    <dgm:cxn modelId="{126EBC05-3E19-429B-BF10-23423BAC360E}" type="presParOf" srcId="{E6F74CED-5217-4282-85F1-1C12DC84731C}" destId="{6DA7B85E-9DC6-4F3B-A2BF-09CDEEDB43BC}" srcOrd="1" destOrd="0" presId="urn:microsoft.com/office/officeart/2017/3/layout/DropPinTimeline"/>
    <dgm:cxn modelId="{E618A321-AD53-4882-A640-6BA601792557}" type="presParOf" srcId="{E6F74CED-5217-4282-85F1-1C12DC84731C}" destId="{CF519A69-9940-494F-8406-D0D876E3CD26}" srcOrd="2" destOrd="0" presId="urn:microsoft.com/office/officeart/2017/3/layout/DropPinTimeline"/>
    <dgm:cxn modelId="{32C4EB16-4817-47D4-AEB0-D23CC4F91AC4}" type="presParOf" srcId="{CF519A69-9940-494F-8406-D0D876E3CD26}" destId="{714429FF-AAA3-4358-8C5F-1A7F29AA2B7B}" srcOrd="0" destOrd="0" presId="urn:microsoft.com/office/officeart/2017/3/layout/DropPinTimeline"/>
    <dgm:cxn modelId="{70685B74-6E44-4FED-958E-8D8725488B5B}" type="presParOf" srcId="{CF519A69-9940-494F-8406-D0D876E3CD26}" destId="{AB8B1E8E-162B-4E3E-9E31-BA5CFBD3ED9D}" srcOrd="1" destOrd="0" presId="urn:microsoft.com/office/officeart/2017/3/layout/DropPinTimeline"/>
    <dgm:cxn modelId="{AD44106D-C055-405D-97FF-9EFE516ABAEE}" type="presParOf" srcId="{AB8B1E8E-162B-4E3E-9E31-BA5CFBD3ED9D}" destId="{358CAA11-0A87-4861-8B4E-913B1EAD1334}" srcOrd="0" destOrd="0" presId="urn:microsoft.com/office/officeart/2017/3/layout/DropPinTimeline"/>
    <dgm:cxn modelId="{8D5E84FB-F15B-4046-841A-1E2E71A0C335}" type="presParOf" srcId="{AB8B1E8E-162B-4E3E-9E31-BA5CFBD3ED9D}" destId="{B1A1A837-F261-404B-A808-B2F4154CE8A2}" srcOrd="1" destOrd="0" presId="urn:microsoft.com/office/officeart/2017/3/layout/DropPinTimeline"/>
    <dgm:cxn modelId="{17E44C86-17DD-4B5B-918C-62E385512BC9}" type="presParOf" srcId="{CF519A69-9940-494F-8406-D0D876E3CD26}" destId="{B5F3F650-2E42-488A-AD4F-C4BD47D19A84}" srcOrd="2" destOrd="0" presId="urn:microsoft.com/office/officeart/2017/3/layout/DropPinTimeline"/>
    <dgm:cxn modelId="{138EA3CD-A819-4FAC-858D-8BB91E9A1897}" type="presParOf" srcId="{CF519A69-9940-494F-8406-D0D876E3CD26}" destId="{223C5207-4FA2-4A6C-8F43-20BD55767C99}" srcOrd="3" destOrd="0" presId="urn:microsoft.com/office/officeart/2017/3/layout/DropPinTimeline"/>
    <dgm:cxn modelId="{07585802-A67C-475D-926A-F5DD98DC271D}" type="presParOf" srcId="{CF519A69-9940-494F-8406-D0D876E3CD26}" destId="{4FE5EB5D-4CEF-4D0D-9394-0534E61844BE}" srcOrd="4" destOrd="0" presId="urn:microsoft.com/office/officeart/2017/3/layout/DropPinTimeline"/>
    <dgm:cxn modelId="{5383BD9B-D52F-4AC3-8AA6-900273E68D16}" type="presParOf" srcId="{CF519A69-9940-494F-8406-D0D876E3CD26}" destId="{EC869059-0AEC-4D98-8C46-CB603A342C72}" srcOrd="5" destOrd="0" presId="urn:microsoft.com/office/officeart/2017/3/layout/DropPinTimeline"/>
    <dgm:cxn modelId="{908BD48B-3DCD-43D4-A5DC-D5F8DC05F7AE}" type="presParOf" srcId="{E6F74CED-5217-4282-85F1-1C12DC84731C}" destId="{408BA715-9739-461D-BFDE-88EDAE355E60}" srcOrd="3" destOrd="0" presId="urn:microsoft.com/office/officeart/2017/3/layout/DropPinTimeline"/>
    <dgm:cxn modelId="{F5C50DC0-31B9-47D1-8A84-3A406F630C33}" type="presParOf" srcId="{E6F74CED-5217-4282-85F1-1C12DC84731C}" destId="{D512C7F9-87A6-4BA9-AFAC-03FF1578D945}" srcOrd="4" destOrd="0" presId="urn:microsoft.com/office/officeart/2017/3/layout/DropPinTimeline"/>
    <dgm:cxn modelId="{20631A0A-CB73-43F9-9F1D-005AFEE717A7}" type="presParOf" srcId="{D512C7F9-87A6-4BA9-AFAC-03FF1578D945}" destId="{152AD014-AFD0-4700-A468-4D562874339A}" srcOrd="0" destOrd="0" presId="urn:microsoft.com/office/officeart/2017/3/layout/DropPinTimeline"/>
    <dgm:cxn modelId="{3CE7148F-6DC3-460B-96D7-85C837F2609C}" type="presParOf" srcId="{D512C7F9-87A6-4BA9-AFAC-03FF1578D945}" destId="{6CE2C4D8-4380-442D-A6C2-0B468BF3C74C}" srcOrd="1" destOrd="0" presId="urn:microsoft.com/office/officeart/2017/3/layout/DropPinTimeline"/>
    <dgm:cxn modelId="{4C11B526-D73A-46FF-9EF9-753B55CC7A4A}" type="presParOf" srcId="{6CE2C4D8-4380-442D-A6C2-0B468BF3C74C}" destId="{72C82E90-F103-439C-8371-CFFB0927B9DE}" srcOrd="0" destOrd="0" presId="urn:microsoft.com/office/officeart/2017/3/layout/DropPinTimeline"/>
    <dgm:cxn modelId="{765904CF-A548-4080-916A-1421E1482923}" type="presParOf" srcId="{6CE2C4D8-4380-442D-A6C2-0B468BF3C74C}" destId="{5D519322-C1DD-47AE-92C0-13575134BC76}" srcOrd="1" destOrd="0" presId="urn:microsoft.com/office/officeart/2017/3/layout/DropPinTimeline"/>
    <dgm:cxn modelId="{960483D8-200B-4791-8CA4-041D785D44E4}" type="presParOf" srcId="{D512C7F9-87A6-4BA9-AFAC-03FF1578D945}" destId="{96DDA0FE-83E2-423C-9F13-58A61EB68487}" srcOrd="2" destOrd="0" presId="urn:microsoft.com/office/officeart/2017/3/layout/DropPinTimeline"/>
    <dgm:cxn modelId="{A0A8384E-95CD-43AA-B35F-00D57E94C314}" type="presParOf" srcId="{D512C7F9-87A6-4BA9-AFAC-03FF1578D945}" destId="{2D6C7916-1130-46A8-833B-A6278CBD2192}" srcOrd="3" destOrd="0" presId="urn:microsoft.com/office/officeart/2017/3/layout/DropPinTimeline"/>
    <dgm:cxn modelId="{83A97330-FD53-40BE-A429-4EDAB9D89D0E}" type="presParOf" srcId="{D512C7F9-87A6-4BA9-AFAC-03FF1578D945}" destId="{4D953791-5C2F-4A75-A8F4-6ED7EAB5E015}" srcOrd="4" destOrd="0" presId="urn:microsoft.com/office/officeart/2017/3/layout/DropPinTimeline"/>
    <dgm:cxn modelId="{70101348-921A-4A2A-BFD0-C87BE27FC531}" type="presParOf" srcId="{D512C7F9-87A6-4BA9-AFAC-03FF1578D945}" destId="{22A72E40-4DCC-4F48-AADD-29738FD37A2C}" srcOrd="5" destOrd="0" presId="urn:microsoft.com/office/officeart/2017/3/layout/DropPinTimeline"/>
    <dgm:cxn modelId="{9C6F6431-207A-4219-A662-37C5414F53FB}" type="presParOf" srcId="{E6F74CED-5217-4282-85F1-1C12DC84731C}" destId="{E168BB9F-20D9-474F-9E39-4872B40634C6}" srcOrd="5" destOrd="0" presId="urn:microsoft.com/office/officeart/2017/3/layout/DropPinTimeline"/>
    <dgm:cxn modelId="{D09832EB-8898-4DD9-883B-35A4A6716027}" type="presParOf" srcId="{E6F74CED-5217-4282-85F1-1C12DC84731C}" destId="{A62622B1-7EF4-49B6-9AC7-B54F0E2A0C74}" srcOrd="6" destOrd="0" presId="urn:microsoft.com/office/officeart/2017/3/layout/DropPinTimeline"/>
    <dgm:cxn modelId="{EF8DE8E5-4F72-459F-98A0-E75D1237F979}" type="presParOf" srcId="{A62622B1-7EF4-49B6-9AC7-B54F0E2A0C74}" destId="{14282312-87CB-41BB-A02D-C594BBEF33C7}" srcOrd="0" destOrd="0" presId="urn:microsoft.com/office/officeart/2017/3/layout/DropPinTimeline"/>
    <dgm:cxn modelId="{62C1B056-01DE-4C9B-9756-BC8E965BD9E9}" type="presParOf" srcId="{A62622B1-7EF4-49B6-9AC7-B54F0E2A0C74}" destId="{D554C1A5-AF8E-41FC-A779-25BD6B11F91F}" srcOrd="1" destOrd="0" presId="urn:microsoft.com/office/officeart/2017/3/layout/DropPinTimeline"/>
    <dgm:cxn modelId="{8DF6D9C2-B029-4896-A706-E25945A07571}" type="presParOf" srcId="{D554C1A5-AF8E-41FC-A779-25BD6B11F91F}" destId="{17331DD9-74CF-4A3A-86BA-F4B9DBEAB944}" srcOrd="0" destOrd="0" presId="urn:microsoft.com/office/officeart/2017/3/layout/DropPinTimeline"/>
    <dgm:cxn modelId="{75A28945-695C-492B-A69F-9695D8CFA8F9}" type="presParOf" srcId="{D554C1A5-AF8E-41FC-A779-25BD6B11F91F}" destId="{515AAB83-BD07-4B9E-9A3B-858C0B126F9C}" srcOrd="1" destOrd="0" presId="urn:microsoft.com/office/officeart/2017/3/layout/DropPinTimeline"/>
    <dgm:cxn modelId="{7CE37FB6-775F-4E1C-B2CB-D86BCC7CD2D0}" type="presParOf" srcId="{A62622B1-7EF4-49B6-9AC7-B54F0E2A0C74}" destId="{08CB2D5A-F46A-4E0E-9575-15F31D04AAC6}" srcOrd="2" destOrd="0" presId="urn:microsoft.com/office/officeart/2017/3/layout/DropPinTimeline"/>
    <dgm:cxn modelId="{2B37604D-EAE1-4547-94D3-2281BF2FCA44}" type="presParOf" srcId="{A62622B1-7EF4-49B6-9AC7-B54F0E2A0C74}" destId="{7C1E6B4A-59F7-4018-A403-E1CCAEE78BA1}" srcOrd="3" destOrd="0" presId="urn:microsoft.com/office/officeart/2017/3/layout/DropPinTimeline"/>
    <dgm:cxn modelId="{CAD0B71D-375E-485D-A3B1-5A898A2E6E56}" type="presParOf" srcId="{A62622B1-7EF4-49B6-9AC7-B54F0E2A0C74}" destId="{A03C5372-D306-43AC-B406-6F8183849431}" srcOrd="4" destOrd="0" presId="urn:microsoft.com/office/officeart/2017/3/layout/DropPinTimeline"/>
    <dgm:cxn modelId="{1622AD8D-C9D3-4D99-9A6F-3153347BC9C7}" type="presParOf" srcId="{A62622B1-7EF4-49B6-9AC7-B54F0E2A0C74}" destId="{90926F0B-05E0-48AF-9C69-5C494731F877}" srcOrd="5" destOrd="0" presId="urn:microsoft.com/office/officeart/2017/3/layout/DropPinTimeline"/>
    <dgm:cxn modelId="{099C0503-F515-44BE-98DD-CFB39405F15A}" type="presParOf" srcId="{E6F74CED-5217-4282-85F1-1C12DC84731C}" destId="{9EA695E3-93D5-405B-8AF6-0B8537A964FD}" srcOrd="7" destOrd="0" presId="urn:microsoft.com/office/officeart/2017/3/layout/DropPinTimeline"/>
    <dgm:cxn modelId="{820EE417-050C-4F03-B5DF-7E97B11B7E78}" type="presParOf" srcId="{E6F74CED-5217-4282-85F1-1C12DC84731C}" destId="{05956D37-804F-419D-9E8C-30D41D06DC3E}" srcOrd="8" destOrd="0" presId="urn:microsoft.com/office/officeart/2017/3/layout/DropPinTimeline"/>
    <dgm:cxn modelId="{3DC446D1-D945-42E2-8437-1116EAF90F62}" type="presParOf" srcId="{05956D37-804F-419D-9E8C-30D41D06DC3E}" destId="{58B7B786-A0AD-4662-8D54-C5C572D2C32C}" srcOrd="0" destOrd="0" presId="urn:microsoft.com/office/officeart/2017/3/layout/DropPinTimeline"/>
    <dgm:cxn modelId="{F45991D4-F4A9-45DB-A671-03FC955BCF31}" type="presParOf" srcId="{05956D37-804F-419D-9E8C-30D41D06DC3E}" destId="{E4704426-333D-4092-A035-BBC55DB8579D}" srcOrd="1" destOrd="0" presId="urn:microsoft.com/office/officeart/2017/3/layout/DropPinTimeline"/>
    <dgm:cxn modelId="{197A94EC-A9E7-44A5-912C-8B5ED2367885}" type="presParOf" srcId="{E4704426-333D-4092-A035-BBC55DB8579D}" destId="{A55439AF-6893-479D-8B57-31FBC13C553F}" srcOrd="0" destOrd="0" presId="urn:microsoft.com/office/officeart/2017/3/layout/DropPinTimeline"/>
    <dgm:cxn modelId="{5F42B444-3407-4B29-940D-017C381DF79F}" type="presParOf" srcId="{E4704426-333D-4092-A035-BBC55DB8579D}" destId="{A22B1C16-7FF0-4DBE-B32E-E43FEB1E2EAC}" srcOrd="1" destOrd="0" presId="urn:microsoft.com/office/officeart/2017/3/layout/DropPinTimeline"/>
    <dgm:cxn modelId="{C07407F3-44C9-4BB5-9AE8-43C9F44CCE0B}" type="presParOf" srcId="{05956D37-804F-419D-9E8C-30D41D06DC3E}" destId="{1B55AA6D-649D-4145-93EB-08B866A4D4E5}" srcOrd="2" destOrd="0" presId="urn:microsoft.com/office/officeart/2017/3/layout/DropPinTimeline"/>
    <dgm:cxn modelId="{4348A2D2-4C18-4A49-81E3-63B2B2EE91AE}" type="presParOf" srcId="{05956D37-804F-419D-9E8C-30D41D06DC3E}" destId="{3FA5D5AE-9CAE-4D19-9765-BCEE62095312}" srcOrd="3" destOrd="0" presId="urn:microsoft.com/office/officeart/2017/3/layout/DropPinTimeline"/>
    <dgm:cxn modelId="{9E94C2F6-9390-48B6-8FBC-571CBCF08BE9}" type="presParOf" srcId="{05956D37-804F-419D-9E8C-30D41D06DC3E}" destId="{FE6CA7EB-68EC-4E76-9051-08C4CF370101}" srcOrd="4" destOrd="0" presId="urn:microsoft.com/office/officeart/2017/3/layout/DropPinTimeline"/>
    <dgm:cxn modelId="{AE4696DF-40BD-48BA-930D-FA545EAC9789}" type="presParOf" srcId="{05956D37-804F-419D-9E8C-30D41D06DC3E}" destId="{070CED43-982E-487C-9CC2-CFAEABD4D2D8}" srcOrd="5" destOrd="0" presId="urn:microsoft.com/office/officeart/2017/3/layout/DropPinTimelin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5A24E01-5535-46B9-A9A1-A9A07E639A88}" type="doc">
      <dgm:prSet loTypeId="urn:microsoft.com/office/officeart/2017/3/layout/DropPinTimeline" loCatId="timeline" qsTypeId="urn:microsoft.com/office/officeart/2005/8/quickstyle/simple1" qsCatId="simple" csTypeId="urn:microsoft.com/office/officeart/2005/8/colors/accent2_5" csCatId="accent2" phldr="1"/>
      <dgm:spPr/>
      <dgm:t>
        <a:bodyPr/>
        <a:lstStyle/>
        <a:p>
          <a:endParaRPr lang="en-US"/>
        </a:p>
      </dgm:t>
    </dgm:pt>
    <dgm:pt modelId="{D05E1923-5021-40F7-B4EF-E582E23A699D}">
      <dgm:prSet phldr="0"/>
      <dgm:spPr/>
      <dgm:t>
        <a:bodyPr/>
        <a:lstStyle/>
        <a:p>
          <a:pPr>
            <a:defRPr b="1"/>
          </a:pPr>
          <a:r>
            <a:rPr lang="en-AU" b="1">
              <a:solidFill>
                <a:schemeClr val="bg1"/>
              </a:solidFill>
              <a:latin typeface="+mn-lt"/>
            </a:rPr>
            <a:t>Jul 2023</a:t>
          </a:r>
        </a:p>
      </dgm:t>
    </dgm:pt>
    <dgm:pt modelId="{FD6C5CD2-9CED-4BE6-89CD-A5A5CCE63B3E}" type="parTrans" cxnId="{72C4D6D9-419A-42C1-A76D-84599F65BB08}">
      <dgm:prSet/>
      <dgm:spPr/>
      <dgm:t>
        <a:bodyPr/>
        <a:lstStyle/>
        <a:p>
          <a:endParaRPr lang="en-US">
            <a:solidFill>
              <a:schemeClr val="bg1"/>
            </a:solidFill>
            <a:latin typeface="+mn-lt"/>
          </a:endParaRPr>
        </a:p>
      </dgm:t>
    </dgm:pt>
    <dgm:pt modelId="{F020958C-EF86-4274-85F9-318F2792F7B6}" type="sibTrans" cxnId="{72C4D6D9-419A-42C1-A76D-84599F65BB08}">
      <dgm:prSet/>
      <dgm:spPr/>
      <dgm:t>
        <a:bodyPr/>
        <a:lstStyle/>
        <a:p>
          <a:endParaRPr lang="en-US">
            <a:solidFill>
              <a:schemeClr val="bg1"/>
            </a:solidFill>
            <a:latin typeface="+mn-lt"/>
          </a:endParaRPr>
        </a:p>
      </dgm:t>
    </dgm:pt>
    <dgm:pt modelId="{FA8F44BD-C8C7-462C-9756-1EC498E86842}">
      <dgm:prSet phldr="0"/>
      <dgm:spPr/>
      <dgm:t>
        <a:bodyPr/>
        <a:lstStyle/>
        <a:p>
          <a:pPr>
            <a:defRPr b="1"/>
          </a:pPr>
          <a:r>
            <a:rPr lang="en-AU" b="1">
              <a:solidFill>
                <a:schemeClr val="bg1"/>
              </a:solidFill>
              <a:latin typeface="+mn-lt"/>
            </a:rPr>
            <a:t>Sep 2023</a:t>
          </a:r>
        </a:p>
      </dgm:t>
    </dgm:pt>
    <dgm:pt modelId="{F47063EE-4B58-4EDE-A4F2-A4BD81B82F21}" type="parTrans" cxnId="{0D51BD2E-4619-469B-B233-EBAC3D4D0BA6}">
      <dgm:prSet/>
      <dgm:spPr/>
      <dgm:t>
        <a:bodyPr/>
        <a:lstStyle/>
        <a:p>
          <a:endParaRPr lang="en-US">
            <a:solidFill>
              <a:schemeClr val="bg1"/>
            </a:solidFill>
            <a:latin typeface="+mn-lt"/>
          </a:endParaRPr>
        </a:p>
      </dgm:t>
    </dgm:pt>
    <dgm:pt modelId="{8C8A9736-03DA-4B1C-A590-10B4AD89452B}" type="sibTrans" cxnId="{0D51BD2E-4619-469B-B233-EBAC3D4D0BA6}">
      <dgm:prSet/>
      <dgm:spPr/>
      <dgm:t>
        <a:bodyPr/>
        <a:lstStyle/>
        <a:p>
          <a:endParaRPr lang="en-US">
            <a:solidFill>
              <a:schemeClr val="bg1"/>
            </a:solidFill>
            <a:latin typeface="+mn-lt"/>
          </a:endParaRPr>
        </a:p>
      </dgm:t>
    </dgm:pt>
    <dgm:pt modelId="{8BAB5E6F-A65E-41DB-A296-0818B0E49F7C}">
      <dgm:prSet phldr="0"/>
      <dgm:spPr/>
      <dgm:t>
        <a:bodyPr/>
        <a:lstStyle/>
        <a:p>
          <a:pPr>
            <a:defRPr b="1"/>
          </a:pPr>
          <a:r>
            <a:rPr lang="en-AU" b="1">
              <a:solidFill>
                <a:schemeClr val="bg1"/>
              </a:solidFill>
              <a:latin typeface="+mn-lt"/>
            </a:rPr>
            <a:t>Oct 2023</a:t>
          </a:r>
        </a:p>
      </dgm:t>
    </dgm:pt>
    <dgm:pt modelId="{886842C6-3EFC-4BE7-B417-415595758830}" type="parTrans" cxnId="{66B49C6C-FAFD-47B4-BF22-05A295C23D4E}">
      <dgm:prSet/>
      <dgm:spPr/>
      <dgm:t>
        <a:bodyPr/>
        <a:lstStyle/>
        <a:p>
          <a:endParaRPr lang="en-US">
            <a:solidFill>
              <a:schemeClr val="bg1"/>
            </a:solidFill>
            <a:latin typeface="+mn-lt"/>
          </a:endParaRPr>
        </a:p>
      </dgm:t>
    </dgm:pt>
    <dgm:pt modelId="{B407F4C3-8FC9-4E91-A0EC-6B33713CC9A5}" type="sibTrans" cxnId="{66B49C6C-FAFD-47B4-BF22-05A295C23D4E}">
      <dgm:prSet/>
      <dgm:spPr/>
      <dgm:t>
        <a:bodyPr/>
        <a:lstStyle/>
        <a:p>
          <a:endParaRPr lang="en-US">
            <a:solidFill>
              <a:schemeClr val="bg1"/>
            </a:solidFill>
            <a:latin typeface="+mn-lt"/>
          </a:endParaRPr>
        </a:p>
      </dgm:t>
    </dgm:pt>
    <dgm:pt modelId="{BE748F03-0BE0-4A14-9736-59B5D36D8F67}">
      <dgm:prSet phldr="0"/>
      <dgm:spPr/>
      <dgm:t>
        <a:bodyPr/>
        <a:lstStyle/>
        <a:p>
          <a:r>
            <a:rPr lang="en-AU" b="0">
              <a:solidFill>
                <a:schemeClr val="bg1"/>
              </a:solidFill>
              <a:latin typeface="+mn-lt"/>
            </a:rPr>
            <a:t>Utilise NS2 for dataset generation</a:t>
          </a:r>
        </a:p>
      </dgm:t>
    </dgm:pt>
    <dgm:pt modelId="{38D88736-365F-4F01-840E-78882A437A96}" type="parTrans" cxnId="{791BCEF4-DAFC-4E9D-A114-DCB475999113}">
      <dgm:prSet/>
      <dgm:spPr/>
    </dgm:pt>
    <dgm:pt modelId="{0F1482A8-D9ED-4A70-AD29-9FEC4981B465}" type="sibTrans" cxnId="{791BCEF4-DAFC-4E9D-A114-DCB475999113}">
      <dgm:prSet/>
      <dgm:spPr/>
    </dgm:pt>
    <dgm:pt modelId="{2F8E3A26-A8B2-411D-8B00-223FDE00C905}">
      <dgm:prSet phldr="0"/>
      <dgm:spPr/>
      <dgm:t>
        <a:bodyPr/>
        <a:lstStyle/>
        <a:p>
          <a:r>
            <a:rPr lang="en-AU" b="0">
              <a:solidFill>
                <a:schemeClr val="bg1"/>
              </a:solidFill>
              <a:latin typeface="+mn-lt"/>
            </a:rPr>
            <a:t>Use GitHub Project as source of truth for documentation (previously MS Teams)</a:t>
          </a:r>
        </a:p>
      </dgm:t>
    </dgm:pt>
    <dgm:pt modelId="{65AC2F1E-01F7-462B-BDE2-85E2EBCB4F8F}" type="parTrans" cxnId="{862A9116-9D64-42F8-9AAB-2058B297237F}">
      <dgm:prSet/>
      <dgm:spPr/>
    </dgm:pt>
    <dgm:pt modelId="{C7C89CB9-F952-4E6B-BA8A-9177A40FD80C}" type="sibTrans" cxnId="{862A9116-9D64-42F8-9AAB-2058B297237F}">
      <dgm:prSet/>
      <dgm:spPr/>
    </dgm:pt>
    <dgm:pt modelId="{21F5E5F4-B1B1-4638-A364-625D33D37B23}">
      <dgm:prSet phldr="0"/>
      <dgm:spPr/>
      <dgm:t>
        <a:bodyPr/>
        <a:lstStyle/>
        <a:p>
          <a:r>
            <a:rPr lang="en-AU" b="0">
              <a:solidFill>
                <a:schemeClr val="bg1"/>
              </a:solidFill>
              <a:latin typeface="+mn-lt"/>
            </a:rPr>
            <a:t>Organise independent Azure instance during UC outage</a:t>
          </a:r>
        </a:p>
      </dgm:t>
    </dgm:pt>
    <dgm:pt modelId="{8DB599DC-7093-4AEF-A6DF-BFC2B78A73A0}" type="parTrans" cxnId="{DF0F5808-7986-4ED3-90F0-45E1B40DC2B6}">
      <dgm:prSet/>
      <dgm:spPr/>
    </dgm:pt>
    <dgm:pt modelId="{DD34B812-2EAB-4B47-B97E-F1EE140C01A6}" type="sibTrans" cxnId="{DF0F5808-7986-4ED3-90F0-45E1B40DC2B6}">
      <dgm:prSet/>
      <dgm:spPr/>
    </dgm:pt>
    <dgm:pt modelId="{1A344C50-DF45-4E40-8065-41A1C0D4B283}">
      <dgm:prSet phldr="0"/>
      <dgm:spPr/>
      <dgm:t>
        <a:bodyPr/>
        <a:lstStyle/>
        <a:p>
          <a:pPr rtl="0"/>
          <a:r>
            <a:rPr lang="en-AU" b="0">
              <a:solidFill>
                <a:schemeClr val="bg1"/>
              </a:solidFill>
              <a:latin typeface="+mn-lt"/>
            </a:rPr>
            <a:t>Integrated graphical tool built-in</a:t>
          </a:r>
        </a:p>
      </dgm:t>
    </dgm:pt>
    <dgm:pt modelId="{FF675AC8-5047-4AD8-9255-15A0E2734B2E}" type="parTrans" cxnId="{CB6166BF-5E24-4D7C-AF06-921D91A38E68}">
      <dgm:prSet/>
      <dgm:spPr/>
    </dgm:pt>
    <dgm:pt modelId="{8C94B765-4143-41F5-95A9-A7BBDBBF26EC}" type="sibTrans" cxnId="{CB6166BF-5E24-4D7C-AF06-921D91A38E68}">
      <dgm:prSet/>
      <dgm:spPr/>
    </dgm:pt>
    <dgm:pt modelId="{6E9F3C9B-13CA-43A8-8836-0B2B41D07DEF}" type="pres">
      <dgm:prSet presAssocID="{05A24E01-5535-46B9-A9A1-A9A07E639A88}" presName="root" presStyleCnt="0">
        <dgm:presLayoutVars>
          <dgm:chMax/>
          <dgm:chPref/>
          <dgm:animLvl val="lvl"/>
        </dgm:presLayoutVars>
      </dgm:prSet>
      <dgm:spPr/>
    </dgm:pt>
    <dgm:pt modelId="{E8AACCBB-6709-4071-B389-3BB226B3A586}" type="pres">
      <dgm:prSet presAssocID="{05A24E01-5535-46B9-A9A1-A9A07E639A88}" presName="divider" presStyleLbl="fgAcc1" presStyleIdx="0" presStyleCnt="4"/>
      <dgm:spPr>
        <a:solidFill>
          <a:schemeClr val="lt1">
            <a:alpha val="90000"/>
            <a:hueOff val="0"/>
            <a:satOff val="0"/>
            <a:lumOff val="0"/>
            <a:alphaOff val="0"/>
          </a:schemeClr>
        </a:solidFill>
        <a:ln w="19050" cap="flat" cmpd="sng" algn="ctr">
          <a:solidFill>
            <a:schemeClr val="accent2">
              <a:alpha val="90000"/>
              <a:hueOff val="0"/>
              <a:satOff val="0"/>
              <a:lumOff val="0"/>
              <a:alphaOff val="0"/>
            </a:schemeClr>
          </a:solidFill>
          <a:prstDash val="solid"/>
          <a:miter lim="800000"/>
          <a:tailEnd type="triangle" w="lg" len="lg"/>
        </a:ln>
        <a:effectLst/>
      </dgm:spPr>
    </dgm:pt>
    <dgm:pt modelId="{E6F74CED-5217-4282-85F1-1C12DC84731C}" type="pres">
      <dgm:prSet presAssocID="{05A24E01-5535-46B9-A9A1-A9A07E639A88}" presName="nodes" presStyleCnt="0">
        <dgm:presLayoutVars>
          <dgm:chMax/>
          <dgm:chPref/>
          <dgm:animLvl val="lvl"/>
        </dgm:presLayoutVars>
      </dgm:prSet>
      <dgm:spPr/>
    </dgm:pt>
    <dgm:pt modelId="{CF519A69-9940-494F-8406-D0D876E3CD26}" type="pres">
      <dgm:prSet presAssocID="{D05E1923-5021-40F7-B4EF-E582E23A699D}" presName="composite" presStyleCnt="0"/>
      <dgm:spPr/>
    </dgm:pt>
    <dgm:pt modelId="{714429FF-AAA3-4358-8C5F-1A7F29AA2B7B}" type="pres">
      <dgm:prSet presAssocID="{D05E1923-5021-40F7-B4EF-E582E23A699D}" presName="ConnectorPoint" presStyleLbl="lnNode1" presStyleIdx="0" presStyleCnt="3"/>
      <dgm:spPr>
        <a:solidFill>
          <a:schemeClr val="accent2"/>
        </a:solidFill>
        <a:ln w="6350" cap="flat" cmpd="sng" algn="ctr">
          <a:noFill/>
          <a:prstDash val="solid"/>
          <a:miter lim="800000"/>
        </a:ln>
        <a:effectLst/>
      </dgm:spPr>
    </dgm:pt>
    <dgm:pt modelId="{AB8B1E8E-162B-4E3E-9E31-BA5CFBD3ED9D}" type="pres">
      <dgm:prSet presAssocID="{D05E1923-5021-40F7-B4EF-E582E23A699D}" presName="DropPinPlaceHolder" presStyleCnt="0"/>
      <dgm:spPr/>
    </dgm:pt>
    <dgm:pt modelId="{358CAA11-0A87-4861-8B4E-913B1EAD1334}" type="pres">
      <dgm:prSet presAssocID="{D05E1923-5021-40F7-B4EF-E582E23A699D}" presName="DropPin" presStyleLbl="alignNode1" presStyleIdx="0" presStyleCnt="3"/>
      <dgm:spPr>
        <a:solidFill>
          <a:schemeClr val="accent2"/>
        </a:solidFill>
      </dgm:spPr>
    </dgm:pt>
    <dgm:pt modelId="{B1A1A837-F261-404B-A808-B2F4154CE8A2}" type="pres">
      <dgm:prSet presAssocID="{D05E1923-5021-40F7-B4EF-E582E23A699D}" presName="Ellipse" presStyleLbl="fgAcc1" presStyleIdx="1" presStyleCnt="4"/>
      <dgm:spPr>
        <a:solidFill>
          <a:schemeClr val="accent1">
            <a:alpha val="90000"/>
          </a:schemeClr>
        </a:solidFill>
        <a:ln w="12700" cap="flat" cmpd="sng" algn="ctr">
          <a:noFill/>
          <a:prstDash val="solid"/>
          <a:miter lim="800000"/>
        </a:ln>
        <a:effectLst/>
      </dgm:spPr>
    </dgm:pt>
    <dgm:pt modelId="{B5F3F650-2E42-488A-AD4F-C4BD47D19A84}" type="pres">
      <dgm:prSet presAssocID="{D05E1923-5021-40F7-B4EF-E582E23A699D}" presName="L2TextContainer" presStyleLbl="revTx" presStyleIdx="0" presStyleCnt="6">
        <dgm:presLayoutVars>
          <dgm:bulletEnabled val="1"/>
        </dgm:presLayoutVars>
      </dgm:prSet>
      <dgm:spPr/>
    </dgm:pt>
    <dgm:pt modelId="{223C5207-4FA2-4A6C-8F43-20BD55767C99}" type="pres">
      <dgm:prSet presAssocID="{D05E1923-5021-40F7-B4EF-E582E23A699D}" presName="L1TextContainer" presStyleLbl="revTx" presStyleIdx="1" presStyleCnt="6" custScaleX="85387">
        <dgm:presLayoutVars>
          <dgm:chMax val="1"/>
          <dgm:chPref val="1"/>
          <dgm:bulletEnabled val="1"/>
        </dgm:presLayoutVars>
      </dgm:prSet>
      <dgm:spPr/>
    </dgm:pt>
    <dgm:pt modelId="{4FE5EB5D-4CEF-4D0D-9394-0534E61844BE}" type="pres">
      <dgm:prSet presAssocID="{D05E1923-5021-40F7-B4EF-E582E23A699D}" presName="ConnectLine" presStyleLbl="sibTrans1D1" presStyleIdx="0" presStyleCnt="3"/>
      <dgm:spPr>
        <a:noFill/>
        <a:ln w="12700" cap="flat" cmpd="sng" algn="ctr">
          <a:solidFill>
            <a:schemeClr val="accent2"/>
          </a:solidFill>
          <a:prstDash val="dash"/>
          <a:miter lim="800000"/>
        </a:ln>
        <a:effectLst/>
      </dgm:spPr>
    </dgm:pt>
    <dgm:pt modelId="{EC869059-0AEC-4D98-8C46-CB603A342C72}" type="pres">
      <dgm:prSet presAssocID="{D05E1923-5021-40F7-B4EF-E582E23A699D}" presName="EmptyPlaceHolder" presStyleCnt="0"/>
      <dgm:spPr/>
    </dgm:pt>
    <dgm:pt modelId="{408BA715-9739-461D-BFDE-88EDAE355E60}" type="pres">
      <dgm:prSet presAssocID="{F020958C-EF86-4274-85F9-318F2792F7B6}" presName="spaceBetweenRectangles" presStyleCnt="0"/>
      <dgm:spPr/>
    </dgm:pt>
    <dgm:pt modelId="{D512C7F9-87A6-4BA9-AFAC-03FF1578D945}" type="pres">
      <dgm:prSet presAssocID="{FA8F44BD-C8C7-462C-9756-1EC498E86842}" presName="composite" presStyleCnt="0"/>
      <dgm:spPr/>
    </dgm:pt>
    <dgm:pt modelId="{152AD014-AFD0-4700-A468-4D562874339A}" type="pres">
      <dgm:prSet presAssocID="{FA8F44BD-C8C7-462C-9756-1EC498E86842}" presName="ConnectorPoint" presStyleLbl="lnNode1" presStyleIdx="1" presStyleCnt="3"/>
      <dgm:spPr>
        <a:solidFill>
          <a:schemeClr val="accent2"/>
        </a:solidFill>
        <a:ln w="6350" cap="flat" cmpd="sng" algn="ctr">
          <a:noFill/>
          <a:prstDash val="solid"/>
          <a:miter lim="800000"/>
        </a:ln>
        <a:effectLst/>
      </dgm:spPr>
    </dgm:pt>
    <dgm:pt modelId="{6CE2C4D8-4380-442D-A6C2-0B468BF3C74C}" type="pres">
      <dgm:prSet presAssocID="{FA8F44BD-C8C7-462C-9756-1EC498E86842}" presName="DropPinPlaceHolder" presStyleCnt="0"/>
      <dgm:spPr/>
    </dgm:pt>
    <dgm:pt modelId="{72C82E90-F103-439C-8371-CFFB0927B9DE}" type="pres">
      <dgm:prSet presAssocID="{FA8F44BD-C8C7-462C-9756-1EC498E86842}" presName="DropPin" presStyleLbl="alignNode1" presStyleIdx="1" presStyleCnt="3"/>
      <dgm:spPr>
        <a:solidFill>
          <a:schemeClr val="accent2"/>
        </a:solidFill>
      </dgm:spPr>
    </dgm:pt>
    <dgm:pt modelId="{5D519322-C1DD-47AE-92C0-13575134BC76}" type="pres">
      <dgm:prSet presAssocID="{FA8F44BD-C8C7-462C-9756-1EC498E86842}" presName="Ellipse" presStyleLbl="fgAcc1" presStyleIdx="2" presStyleCnt="4"/>
      <dgm:spPr>
        <a:solidFill>
          <a:schemeClr val="accent1">
            <a:alpha val="90000"/>
          </a:schemeClr>
        </a:solidFill>
        <a:ln w="12700" cap="flat" cmpd="sng" algn="ctr">
          <a:noFill/>
          <a:prstDash val="solid"/>
          <a:miter lim="800000"/>
        </a:ln>
        <a:effectLst/>
      </dgm:spPr>
    </dgm:pt>
    <dgm:pt modelId="{96DDA0FE-83E2-423C-9F13-58A61EB68487}" type="pres">
      <dgm:prSet presAssocID="{FA8F44BD-C8C7-462C-9756-1EC498E86842}" presName="L2TextContainer" presStyleLbl="revTx" presStyleIdx="2" presStyleCnt="6">
        <dgm:presLayoutVars>
          <dgm:bulletEnabled val="1"/>
        </dgm:presLayoutVars>
      </dgm:prSet>
      <dgm:spPr/>
    </dgm:pt>
    <dgm:pt modelId="{2D6C7916-1130-46A8-833B-A6278CBD2192}" type="pres">
      <dgm:prSet presAssocID="{FA8F44BD-C8C7-462C-9756-1EC498E86842}" presName="L1TextContainer" presStyleLbl="revTx" presStyleIdx="3" presStyleCnt="6" custScaleX="85387" custLinFactNeighborX="0">
        <dgm:presLayoutVars>
          <dgm:chMax val="1"/>
          <dgm:chPref val="1"/>
          <dgm:bulletEnabled val="1"/>
        </dgm:presLayoutVars>
      </dgm:prSet>
      <dgm:spPr/>
    </dgm:pt>
    <dgm:pt modelId="{4D953791-5C2F-4A75-A8F4-6ED7EAB5E015}" type="pres">
      <dgm:prSet presAssocID="{FA8F44BD-C8C7-462C-9756-1EC498E86842}" presName="ConnectLine" presStyleLbl="sibTrans1D1" presStyleIdx="1" presStyleCnt="3"/>
      <dgm:spPr>
        <a:noFill/>
        <a:ln w="12700" cap="flat" cmpd="sng" algn="ctr">
          <a:solidFill>
            <a:schemeClr val="accent2"/>
          </a:solidFill>
          <a:prstDash val="dash"/>
          <a:miter lim="800000"/>
        </a:ln>
        <a:effectLst/>
      </dgm:spPr>
    </dgm:pt>
    <dgm:pt modelId="{22A72E40-4DCC-4F48-AADD-29738FD37A2C}" type="pres">
      <dgm:prSet presAssocID="{FA8F44BD-C8C7-462C-9756-1EC498E86842}" presName="EmptyPlaceHolder" presStyleCnt="0"/>
      <dgm:spPr/>
    </dgm:pt>
    <dgm:pt modelId="{E168BB9F-20D9-474F-9E39-4872B40634C6}" type="pres">
      <dgm:prSet presAssocID="{8C8A9736-03DA-4B1C-A590-10B4AD89452B}" presName="spaceBetweenRectangles" presStyleCnt="0"/>
      <dgm:spPr/>
    </dgm:pt>
    <dgm:pt modelId="{A62622B1-7EF4-49B6-9AC7-B54F0E2A0C74}" type="pres">
      <dgm:prSet presAssocID="{8BAB5E6F-A65E-41DB-A296-0818B0E49F7C}" presName="composite" presStyleCnt="0"/>
      <dgm:spPr/>
    </dgm:pt>
    <dgm:pt modelId="{14282312-87CB-41BB-A02D-C594BBEF33C7}" type="pres">
      <dgm:prSet presAssocID="{8BAB5E6F-A65E-41DB-A296-0818B0E49F7C}" presName="ConnectorPoint" presStyleLbl="lnNode1" presStyleIdx="2" presStyleCnt="3"/>
      <dgm:spPr>
        <a:solidFill>
          <a:schemeClr val="accent2"/>
        </a:solidFill>
        <a:ln w="6350" cap="flat" cmpd="sng" algn="ctr">
          <a:noFill/>
          <a:prstDash val="solid"/>
          <a:miter lim="800000"/>
        </a:ln>
        <a:effectLst/>
      </dgm:spPr>
    </dgm:pt>
    <dgm:pt modelId="{D554C1A5-AF8E-41FC-A779-25BD6B11F91F}" type="pres">
      <dgm:prSet presAssocID="{8BAB5E6F-A65E-41DB-A296-0818B0E49F7C}" presName="DropPinPlaceHolder" presStyleCnt="0"/>
      <dgm:spPr/>
    </dgm:pt>
    <dgm:pt modelId="{17331DD9-74CF-4A3A-86BA-F4B9DBEAB944}" type="pres">
      <dgm:prSet presAssocID="{8BAB5E6F-A65E-41DB-A296-0818B0E49F7C}" presName="DropPin" presStyleLbl="alignNode1" presStyleIdx="2" presStyleCnt="3"/>
      <dgm:spPr>
        <a:solidFill>
          <a:schemeClr val="accent2"/>
        </a:solidFill>
      </dgm:spPr>
    </dgm:pt>
    <dgm:pt modelId="{515AAB83-BD07-4B9E-9A3B-858C0B126F9C}" type="pres">
      <dgm:prSet presAssocID="{8BAB5E6F-A65E-41DB-A296-0818B0E49F7C}" presName="Ellipse" presStyleLbl="fgAcc1" presStyleIdx="3" presStyleCnt="4"/>
      <dgm:spPr>
        <a:solidFill>
          <a:schemeClr val="accent1">
            <a:alpha val="90000"/>
          </a:schemeClr>
        </a:solidFill>
        <a:ln w="12700" cap="flat" cmpd="sng" algn="ctr">
          <a:noFill/>
          <a:prstDash val="solid"/>
          <a:miter lim="800000"/>
        </a:ln>
        <a:effectLst/>
      </dgm:spPr>
    </dgm:pt>
    <dgm:pt modelId="{08CB2D5A-F46A-4E0E-9575-15F31D04AAC6}" type="pres">
      <dgm:prSet presAssocID="{8BAB5E6F-A65E-41DB-A296-0818B0E49F7C}" presName="L2TextContainer" presStyleLbl="revTx" presStyleIdx="4" presStyleCnt="6">
        <dgm:presLayoutVars>
          <dgm:bulletEnabled val="1"/>
        </dgm:presLayoutVars>
      </dgm:prSet>
      <dgm:spPr/>
    </dgm:pt>
    <dgm:pt modelId="{7C1E6B4A-59F7-4018-A403-E1CCAEE78BA1}" type="pres">
      <dgm:prSet presAssocID="{8BAB5E6F-A65E-41DB-A296-0818B0E49F7C}" presName="L1TextContainer" presStyleLbl="revTx" presStyleIdx="5" presStyleCnt="6" custScaleX="85387">
        <dgm:presLayoutVars>
          <dgm:chMax val="1"/>
          <dgm:chPref val="1"/>
          <dgm:bulletEnabled val="1"/>
        </dgm:presLayoutVars>
      </dgm:prSet>
      <dgm:spPr/>
    </dgm:pt>
    <dgm:pt modelId="{A03C5372-D306-43AC-B406-6F8183849431}" type="pres">
      <dgm:prSet presAssocID="{8BAB5E6F-A65E-41DB-A296-0818B0E49F7C}" presName="ConnectLine" presStyleLbl="sibTrans1D1" presStyleIdx="2" presStyleCnt="3"/>
      <dgm:spPr>
        <a:noFill/>
        <a:ln w="12700" cap="flat" cmpd="sng" algn="ctr">
          <a:solidFill>
            <a:schemeClr val="accent2"/>
          </a:solidFill>
          <a:prstDash val="dash"/>
          <a:miter lim="800000"/>
        </a:ln>
        <a:effectLst/>
      </dgm:spPr>
    </dgm:pt>
    <dgm:pt modelId="{90926F0B-05E0-48AF-9C69-5C494731F877}" type="pres">
      <dgm:prSet presAssocID="{8BAB5E6F-A65E-41DB-A296-0818B0E49F7C}" presName="EmptyPlaceHolder" presStyleCnt="0"/>
      <dgm:spPr/>
    </dgm:pt>
  </dgm:ptLst>
  <dgm:cxnLst>
    <dgm:cxn modelId="{DF0F5808-7986-4ED3-90F0-45E1B40DC2B6}" srcId="{FA8F44BD-C8C7-462C-9756-1EC498E86842}" destId="{21F5E5F4-B1B1-4638-A364-625D33D37B23}" srcOrd="0" destOrd="0" parTransId="{8DB599DC-7093-4AEF-A6DF-BFC2B78A73A0}" sibTransId="{DD34B812-2EAB-4B47-B97E-F1EE140C01A6}"/>
    <dgm:cxn modelId="{862A9116-9D64-42F8-9AAB-2058B297237F}" srcId="{D05E1923-5021-40F7-B4EF-E582E23A699D}" destId="{2F8E3A26-A8B2-411D-8B00-223FDE00C905}" srcOrd="0" destOrd="0" parTransId="{65AC2F1E-01F7-462B-BDE2-85E2EBCB4F8F}" sibTransId="{C7C89CB9-F952-4E6B-BA8A-9177A40FD80C}"/>
    <dgm:cxn modelId="{0D51BD2E-4619-469B-B233-EBAC3D4D0BA6}" srcId="{05A24E01-5535-46B9-A9A1-A9A07E639A88}" destId="{FA8F44BD-C8C7-462C-9756-1EC498E86842}" srcOrd="1" destOrd="0" parTransId="{F47063EE-4B58-4EDE-A4F2-A4BD81B82F21}" sibTransId="{8C8A9736-03DA-4B1C-A590-10B4AD89452B}"/>
    <dgm:cxn modelId="{609AF534-D666-4892-8E01-2AA658E90136}" type="presOf" srcId="{21F5E5F4-B1B1-4638-A364-625D33D37B23}" destId="{96DDA0FE-83E2-423C-9F13-58A61EB68487}" srcOrd="0" destOrd="0" presId="urn:microsoft.com/office/officeart/2017/3/layout/DropPinTimeline"/>
    <dgm:cxn modelId="{D25FAB3F-3236-44F0-8D0E-4E926D1AEDC4}" type="presOf" srcId="{2F8E3A26-A8B2-411D-8B00-223FDE00C905}" destId="{B5F3F650-2E42-488A-AD4F-C4BD47D19A84}" srcOrd="0" destOrd="0" presId="urn:microsoft.com/office/officeart/2017/3/layout/DropPinTimeline"/>
    <dgm:cxn modelId="{66B49C6C-FAFD-47B4-BF22-05A295C23D4E}" srcId="{05A24E01-5535-46B9-A9A1-A9A07E639A88}" destId="{8BAB5E6F-A65E-41DB-A296-0818B0E49F7C}" srcOrd="2" destOrd="0" parTransId="{886842C6-3EFC-4BE7-B417-415595758830}" sibTransId="{B407F4C3-8FC9-4E91-A0EC-6B33713CC9A5}"/>
    <dgm:cxn modelId="{9F31C94D-2BAF-4CF4-9685-0CD5FDE7386C}" type="presOf" srcId="{FA8F44BD-C8C7-462C-9756-1EC498E86842}" destId="{2D6C7916-1130-46A8-833B-A6278CBD2192}" srcOrd="0" destOrd="0" presId="urn:microsoft.com/office/officeart/2017/3/layout/DropPinTimeline"/>
    <dgm:cxn modelId="{55F19A83-4232-4781-A5AB-7DC0AEA72684}" type="presOf" srcId="{BE748F03-0BE0-4A14-9736-59B5D36D8F67}" destId="{08CB2D5A-F46A-4E0E-9575-15F31D04AAC6}" srcOrd="0" destOrd="0" presId="urn:microsoft.com/office/officeart/2017/3/layout/DropPinTimeline"/>
    <dgm:cxn modelId="{509217B0-0A8C-41EF-A2A1-A7A8F11A5019}" type="presOf" srcId="{D05E1923-5021-40F7-B4EF-E582E23A699D}" destId="{223C5207-4FA2-4A6C-8F43-20BD55767C99}" srcOrd="0" destOrd="0" presId="urn:microsoft.com/office/officeart/2017/3/layout/DropPinTimeline"/>
    <dgm:cxn modelId="{CB6166BF-5E24-4D7C-AF06-921D91A38E68}" srcId="{BE748F03-0BE0-4A14-9736-59B5D36D8F67}" destId="{1A344C50-DF45-4E40-8065-41A1C0D4B283}" srcOrd="0" destOrd="0" parTransId="{FF675AC8-5047-4AD8-9255-15A0E2734B2E}" sibTransId="{8C94B765-4143-41F5-95A9-A7BBDBBF26EC}"/>
    <dgm:cxn modelId="{56B1DBD8-B89B-4D6D-9E9F-47ADA51943BC}" type="presOf" srcId="{1A344C50-DF45-4E40-8065-41A1C0D4B283}" destId="{08CB2D5A-F46A-4E0E-9575-15F31D04AAC6}" srcOrd="0" destOrd="1" presId="urn:microsoft.com/office/officeart/2017/3/layout/DropPinTimeline"/>
    <dgm:cxn modelId="{72C4D6D9-419A-42C1-A76D-84599F65BB08}" srcId="{05A24E01-5535-46B9-A9A1-A9A07E639A88}" destId="{D05E1923-5021-40F7-B4EF-E582E23A699D}" srcOrd="0" destOrd="0" parTransId="{FD6C5CD2-9CED-4BE6-89CD-A5A5CCE63B3E}" sibTransId="{F020958C-EF86-4274-85F9-318F2792F7B6}"/>
    <dgm:cxn modelId="{17DC70DF-9BEB-4547-954B-EDE7FBD3286E}" type="presOf" srcId="{8BAB5E6F-A65E-41DB-A296-0818B0E49F7C}" destId="{7C1E6B4A-59F7-4018-A403-E1CCAEE78BA1}" srcOrd="0" destOrd="0" presId="urn:microsoft.com/office/officeart/2017/3/layout/DropPinTimeline"/>
    <dgm:cxn modelId="{FE7849EA-5B37-43C8-B217-CD4E30A8E545}" type="presOf" srcId="{05A24E01-5535-46B9-A9A1-A9A07E639A88}" destId="{6E9F3C9B-13CA-43A8-8836-0B2B41D07DEF}" srcOrd="0" destOrd="0" presId="urn:microsoft.com/office/officeart/2017/3/layout/DropPinTimeline"/>
    <dgm:cxn modelId="{791BCEF4-DAFC-4E9D-A114-DCB475999113}" srcId="{8BAB5E6F-A65E-41DB-A296-0818B0E49F7C}" destId="{BE748F03-0BE0-4A14-9736-59B5D36D8F67}" srcOrd="0" destOrd="0" parTransId="{38D88736-365F-4F01-840E-78882A437A96}" sibTransId="{0F1482A8-D9ED-4A70-AD29-9FEC4981B465}"/>
    <dgm:cxn modelId="{B4E565AF-7618-42AE-B00B-094D9D783325}" type="presParOf" srcId="{6E9F3C9B-13CA-43A8-8836-0B2B41D07DEF}" destId="{E8AACCBB-6709-4071-B389-3BB226B3A586}" srcOrd="0" destOrd="0" presId="urn:microsoft.com/office/officeart/2017/3/layout/DropPinTimeline"/>
    <dgm:cxn modelId="{9CCB60F6-D440-4171-92E0-49FBF345A378}" type="presParOf" srcId="{6E9F3C9B-13CA-43A8-8836-0B2B41D07DEF}" destId="{E6F74CED-5217-4282-85F1-1C12DC84731C}" srcOrd="1" destOrd="0" presId="urn:microsoft.com/office/officeart/2017/3/layout/DropPinTimeline"/>
    <dgm:cxn modelId="{A7666807-8F1B-4657-80C1-A2BA343B3E7D}" type="presParOf" srcId="{E6F74CED-5217-4282-85F1-1C12DC84731C}" destId="{CF519A69-9940-494F-8406-D0D876E3CD26}" srcOrd="0" destOrd="0" presId="urn:microsoft.com/office/officeart/2017/3/layout/DropPinTimeline"/>
    <dgm:cxn modelId="{F2ECC783-108C-4FBD-BB7F-3937F309D2D1}" type="presParOf" srcId="{CF519A69-9940-494F-8406-D0D876E3CD26}" destId="{714429FF-AAA3-4358-8C5F-1A7F29AA2B7B}" srcOrd="0" destOrd="0" presId="urn:microsoft.com/office/officeart/2017/3/layout/DropPinTimeline"/>
    <dgm:cxn modelId="{E22CBA86-D2CA-49CA-86FE-3F35306A0ED6}" type="presParOf" srcId="{CF519A69-9940-494F-8406-D0D876E3CD26}" destId="{AB8B1E8E-162B-4E3E-9E31-BA5CFBD3ED9D}" srcOrd="1" destOrd="0" presId="urn:microsoft.com/office/officeart/2017/3/layout/DropPinTimeline"/>
    <dgm:cxn modelId="{1BFDFD07-077D-4F68-9135-003E1141A9D4}" type="presParOf" srcId="{AB8B1E8E-162B-4E3E-9E31-BA5CFBD3ED9D}" destId="{358CAA11-0A87-4861-8B4E-913B1EAD1334}" srcOrd="0" destOrd="0" presId="urn:microsoft.com/office/officeart/2017/3/layout/DropPinTimeline"/>
    <dgm:cxn modelId="{94C9CC22-02C3-46CA-8A57-AB804DFDE04B}" type="presParOf" srcId="{AB8B1E8E-162B-4E3E-9E31-BA5CFBD3ED9D}" destId="{B1A1A837-F261-404B-A808-B2F4154CE8A2}" srcOrd="1" destOrd="0" presId="urn:microsoft.com/office/officeart/2017/3/layout/DropPinTimeline"/>
    <dgm:cxn modelId="{4CA5AC31-BB6D-44E5-9659-C77FFB52139F}" type="presParOf" srcId="{CF519A69-9940-494F-8406-D0D876E3CD26}" destId="{B5F3F650-2E42-488A-AD4F-C4BD47D19A84}" srcOrd="2" destOrd="0" presId="urn:microsoft.com/office/officeart/2017/3/layout/DropPinTimeline"/>
    <dgm:cxn modelId="{6464F7A7-C689-418E-9198-889A8D3E8DEE}" type="presParOf" srcId="{CF519A69-9940-494F-8406-D0D876E3CD26}" destId="{223C5207-4FA2-4A6C-8F43-20BD55767C99}" srcOrd="3" destOrd="0" presId="urn:microsoft.com/office/officeart/2017/3/layout/DropPinTimeline"/>
    <dgm:cxn modelId="{696A0CCD-65E1-4A54-9664-55FC20A7DFBE}" type="presParOf" srcId="{CF519A69-9940-494F-8406-D0D876E3CD26}" destId="{4FE5EB5D-4CEF-4D0D-9394-0534E61844BE}" srcOrd="4" destOrd="0" presId="urn:microsoft.com/office/officeart/2017/3/layout/DropPinTimeline"/>
    <dgm:cxn modelId="{9EE1E4EF-F025-4FC9-AE5E-D0CE05C6B151}" type="presParOf" srcId="{CF519A69-9940-494F-8406-D0D876E3CD26}" destId="{EC869059-0AEC-4D98-8C46-CB603A342C72}" srcOrd="5" destOrd="0" presId="urn:microsoft.com/office/officeart/2017/3/layout/DropPinTimeline"/>
    <dgm:cxn modelId="{F7F38D19-B90A-4868-BCAA-645296DB7C3D}" type="presParOf" srcId="{E6F74CED-5217-4282-85F1-1C12DC84731C}" destId="{408BA715-9739-461D-BFDE-88EDAE355E60}" srcOrd="1" destOrd="0" presId="urn:microsoft.com/office/officeart/2017/3/layout/DropPinTimeline"/>
    <dgm:cxn modelId="{FFBEE4F8-590D-4D85-B286-7E488EB70805}" type="presParOf" srcId="{E6F74CED-5217-4282-85F1-1C12DC84731C}" destId="{D512C7F9-87A6-4BA9-AFAC-03FF1578D945}" srcOrd="2" destOrd="0" presId="urn:microsoft.com/office/officeart/2017/3/layout/DropPinTimeline"/>
    <dgm:cxn modelId="{6856CB09-7A48-47BE-8467-FAC44D1E2994}" type="presParOf" srcId="{D512C7F9-87A6-4BA9-AFAC-03FF1578D945}" destId="{152AD014-AFD0-4700-A468-4D562874339A}" srcOrd="0" destOrd="0" presId="urn:microsoft.com/office/officeart/2017/3/layout/DropPinTimeline"/>
    <dgm:cxn modelId="{8CDE56E8-D4F0-4DB1-96FB-01F1BFD70128}" type="presParOf" srcId="{D512C7F9-87A6-4BA9-AFAC-03FF1578D945}" destId="{6CE2C4D8-4380-442D-A6C2-0B468BF3C74C}" srcOrd="1" destOrd="0" presId="urn:microsoft.com/office/officeart/2017/3/layout/DropPinTimeline"/>
    <dgm:cxn modelId="{88E55FA5-9CCF-4137-BB21-C64C2E2F29F7}" type="presParOf" srcId="{6CE2C4D8-4380-442D-A6C2-0B468BF3C74C}" destId="{72C82E90-F103-439C-8371-CFFB0927B9DE}" srcOrd="0" destOrd="0" presId="urn:microsoft.com/office/officeart/2017/3/layout/DropPinTimeline"/>
    <dgm:cxn modelId="{DDDD8349-5DA9-45F4-9373-A8A5F3FF1CFC}" type="presParOf" srcId="{6CE2C4D8-4380-442D-A6C2-0B468BF3C74C}" destId="{5D519322-C1DD-47AE-92C0-13575134BC76}" srcOrd="1" destOrd="0" presId="urn:microsoft.com/office/officeart/2017/3/layout/DropPinTimeline"/>
    <dgm:cxn modelId="{1E5FEF86-4AB1-4185-97E5-336422A58211}" type="presParOf" srcId="{D512C7F9-87A6-4BA9-AFAC-03FF1578D945}" destId="{96DDA0FE-83E2-423C-9F13-58A61EB68487}" srcOrd="2" destOrd="0" presId="urn:microsoft.com/office/officeart/2017/3/layout/DropPinTimeline"/>
    <dgm:cxn modelId="{5D713779-1132-48E7-994B-E62AE1DEDC4C}" type="presParOf" srcId="{D512C7F9-87A6-4BA9-AFAC-03FF1578D945}" destId="{2D6C7916-1130-46A8-833B-A6278CBD2192}" srcOrd="3" destOrd="0" presId="urn:microsoft.com/office/officeart/2017/3/layout/DropPinTimeline"/>
    <dgm:cxn modelId="{7F109F05-AE9C-44FC-9B7A-E1B435FAA4B9}" type="presParOf" srcId="{D512C7F9-87A6-4BA9-AFAC-03FF1578D945}" destId="{4D953791-5C2F-4A75-A8F4-6ED7EAB5E015}" srcOrd="4" destOrd="0" presId="urn:microsoft.com/office/officeart/2017/3/layout/DropPinTimeline"/>
    <dgm:cxn modelId="{E9C8A7D6-66DF-470D-BBE4-5BDFEFAC7158}" type="presParOf" srcId="{D512C7F9-87A6-4BA9-AFAC-03FF1578D945}" destId="{22A72E40-4DCC-4F48-AADD-29738FD37A2C}" srcOrd="5" destOrd="0" presId="urn:microsoft.com/office/officeart/2017/3/layout/DropPinTimeline"/>
    <dgm:cxn modelId="{32872DA5-3AA2-43F7-8F40-8356D0A0705D}" type="presParOf" srcId="{E6F74CED-5217-4282-85F1-1C12DC84731C}" destId="{E168BB9F-20D9-474F-9E39-4872B40634C6}" srcOrd="3" destOrd="0" presId="urn:microsoft.com/office/officeart/2017/3/layout/DropPinTimeline"/>
    <dgm:cxn modelId="{2DF62A35-C971-4B69-B262-0978FAC055D9}" type="presParOf" srcId="{E6F74CED-5217-4282-85F1-1C12DC84731C}" destId="{A62622B1-7EF4-49B6-9AC7-B54F0E2A0C74}" srcOrd="4" destOrd="0" presId="urn:microsoft.com/office/officeart/2017/3/layout/DropPinTimeline"/>
    <dgm:cxn modelId="{1A298BF3-8388-4FF4-B6DF-A59F16E7CB84}" type="presParOf" srcId="{A62622B1-7EF4-49B6-9AC7-B54F0E2A0C74}" destId="{14282312-87CB-41BB-A02D-C594BBEF33C7}" srcOrd="0" destOrd="0" presId="urn:microsoft.com/office/officeart/2017/3/layout/DropPinTimeline"/>
    <dgm:cxn modelId="{AF2BB9CF-A166-4961-9D71-677FD045D5CA}" type="presParOf" srcId="{A62622B1-7EF4-49B6-9AC7-B54F0E2A0C74}" destId="{D554C1A5-AF8E-41FC-A779-25BD6B11F91F}" srcOrd="1" destOrd="0" presId="urn:microsoft.com/office/officeart/2017/3/layout/DropPinTimeline"/>
    <dgm:cxn modelId="{F5746B37-A582-4E69-824C-8690E3C10A77}" type="presParOf" srcId="{D554C1A5-AF8E-41FC-A779-25BD6B11F91F}" destId="{17331DD9-74CF-4A3A-86BA-F4B9DBEAB944}" srcOrd="0" destOrd="0" presId="urn:microsoft.com/office/officeart/2017/3/layout/DropPinTimeline"/>
    <dgm:cxn modelId="{07D2529A-126D-4A7B-AC42-A8C49DD392A5}" type="presParOf" srcId="{D554C1A5-AF8E-41FC-A779-25BD6B11F91F}" destId="{515AAB83-BD07-4B9E-9A3B-858C0B126F9C}" srcOrd="1" destOrd="0" presId="urn:microsoft.com/office/officeart/2017/3/layout/DropPinTimeline"/>
    <dgm:cxn modelId="{FF623DC1-D047-4C4C-B10B-4253CF6F770C}" type="presParOf" srcId="{A62622B1-7EF4-49B6-9AC7-B54F0E2A0C74}" destId="{08CB2D5A-F46A-4E0E-9575-15F31D04AAC6}" srcOrd="2" destOrd="0" presId="urn:microsoft.com/office/officeart/2017/3/layout/DropPinTimeline"/>
    <dgm:cxn modelId="{EA268035-78F1-47F7-84A7-900977FCD9EF}" type="presParOf" srcId="{A62622B1-7EF4-49B6-9AC7-B54F0E2A0C74}" destId="{7C1E6B4A-59F7-4018-A403-E1CCAEE78BA1}" srcOrd="3" destOrd="0" presId="urn:microsoft.com/office/officeart/2017/3/layout/DropPinTimeline"/>
    <dgm:cxn modelId="{1EA72BB2-BDE4-411E-AEB2-A55FF2EB2D22}" type="presParOf" srcId="{A62622B1-7EF4-49B6-9AC7-B54F0E2A0C74}" destId="{A03C5372-D306-43AC-B406-6F8183849431}" srcOrd="4" destOrd="0" presId="urn:microsoft.com/office/officeart/2017/3/layout/DropPinTimeline"/>
    <dgm:cxn modelId="{B34EFBD8-7068-4E30-8156-AE817706C37F}" type="presParOf" srcId="{A62622B1-7EF4-49B6-9AC7-B54F0E2A0C74}" destId="{90926F0B-05E0-48AF-9C69-5C494731F877}" srcOrd="5" destOrd="0" presId="urn:microsoft.com/office/officeart/2017/3/layout/DropPin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554F32C-3FD0-48E3-8A53-8D2ADA1B7C3C}"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GB"/>
        </a:p>
      </dgm:t>
    </dgm:pt>
    <dgm:pt modelId="{9BFBA4B7-9C39-48CD-AE8C-06D2DB2D8B60}">
      <dgm:prSet phldrT="[Text]" phldr="0"/>
      <dgm:spPr/>
      <dgm:t>
        <a:bodyPr/>
        <a:lstStyle/>
        <a:p>
          <a:r>
            <a:rPr lang="en-GB">
              <a:latin typeface="Tenorite"/>
            </a:rPr>
            <a:t>Networking</a:t>
          </a:r>
          <a:endParaRPr lang="en-GB"/>
        </a:p>
      </dgm:t>
    </dgm:pt>
    <dgm:pt modelId="{0C50D16B-FD06-49F7-87BA-96A98B82316C}" type="parTrans" cxnId="{CF3571CB-6B86-4AD5-9E48-B846D110969A}">
      <dgm:prSet/>
      <dgm:spPr/>
      <dgm:t>
        <a:bodyPr/>
        <a:lstStyle/>
        <a:p>
          <a:endParaRPr lang="en-GB"/>
        </a:p>
      </dgm:t>
    </dgm:pt>
    <dgm:pt modelId="{BF853609-AA59-4D8C-B7A6-8621CD75B10F}" type="sibTrans" cxnId="{CF3571CB-6B86-4AD5-9E48-B846D110969A}">
      <dgm:prSet/>
      <dgm:spPr/>
      <dgm:t>
        <a:bodyPr/>
        <a:lstStyle/>
        <a:p>
          <a:endParaRPr lang="en-GB"/>
        </a:p>
      </dgm:t>
    </dgm:pt>
    <dgm:pt modelId="{D8B8B811-CB13-4018-8D2B-243FB52760A0}">
      <dgm:prSet phldrT="[Text]" phldr="0"/>
      <dgm:spPr/>
      <dgm:t>
        <a:bodyPr/>
        <a:lstStyle/>
        <a:p>
          <a:pPr rtl="0"/>
          <a:r>
            <a:rPr lang="en-GB">
              <a:latin typeface="Tenorite"/>
            </a:rPr>
            <a:t>The AODV protocol</a:t>
          </a:r>
          <a:endParaRPr lang="en-GB"/>
        </a:p>
      </dgm:t>
    </dgm:pt>
    <dgm:pt modelId="{141B6D77-7D32-4055-8FCD-AFE803B822CF}" type="parTrans" cxnId="{29B34AC5-E7AE-4069-B65B-772F5F8171FB}">
      <dgm:prSet/>
      <dgm:spPr/>
      <dgm:t>
        <a:bodyPr/>
        <a:lstStyle/>
        <a:p>
          <a:endParaRPr lang="en-GB"/>
        </a:p>
      </dgm:t>
    </dgm:pt>
    <dgm:pt modelId="{4281DD86-A25C-442B-BD28-6500166FCEDC}" type="sibTrans" cxnId="{29B34AC5-E7AE-4069-B65B-772F5F8171FB}">
      <dgm:prSet/>
      <dgm:spPr/>
      <dgm:t>
        <a:bodyPr/>
        <a:lstStyle/>
        <a:p>
          <a:endParaRPr lang="en-GB"/>
        </a:p>
      </dgm:t>
    </dgm:pt>
    <dgm:pt modelId="{2924DD04-A8C6-4E32-9A90-D9F46871B467}">
      <dgm:prSet phldr="0"/>
      <dgm:spPr/>
      <dgm:t>
        <a:bodyPr/>
        <a:lstStyle/>
        <a:p>
          <a:pPr rtl="0"/>
          <a:r>
            <a:rPr lang="en-GB">
              <a:latin typeface="Tenorite"/>
            </a:rPr>
            <a:t>Vulnerabilities</a:t>
          </a:r>
        </a:p>
      </dgm:t>
    </dgm:pt>
    <dgm:pt modelId="{1D65A733-CBFA-455F-909C-7127A832F232}" type="parTrans" cxnId="{D59781E4-6CA4-438E-98C3-1D597CF639BA}">
      <dgm:prSet/>
      <dgm:spPr/>
    </dgm:pt>
    <dgm:pt modelId="{7F255693-A4F0-4C35-A6B2-789FBC16AB5D}" type="sibTrans" cxnId="{D59781E4-6CA4-438E-98C3-1D597CF639BA}">
      <dgm:prSet/>
      <dgm:spPr/>
    </dgm:pt>
    <dgm:pt modelId="{F48FADD6-60F6-482D-A672-E31AA039F0A6}">
      <dgm:prSet phldr="0"/>
      <dgm:spPr/>
      <dgm:t>
        <a:bodyPr/>
        <a:lstStyle/>
        <a:p>
          <a:pPr rtl="0"/>
          <a:r>
            <a:rPr lang="en-GB">
              <a:latin typeface="Tenorite"/>
            </a:rPr>
            <a:t>Black Hole nodes and other related malicious MITM attacks for AODV</a:t>
          </a:r>
        </a:p>
      </dgm:t>
    </dgm:pt>
    <dgm:pt modelId="{59119091-816D-44E2-BB74-9BDE38515F7D}" type="parTrans" cxnId="{E8F1EC88-2792-4682-BA16-FF31FDD88527}">
      <dgm:prSet/>
      <dgm:spPr/>
    </dgm:pt>
    <dgm:pt modelId="{1430115F-8B72-44C7-A538-D3949E82A3BE}" type="sibTrans" cxnId="{E8F1EC88-2792-4682-BA16-FF31FDD88527}">
      <dgm:prSet/>
      <dgm:spPr/>
    </dgm:pt>
    <dgm:pt modelId="{AD4A006C-6081-4AF3-8AD1-98EF026E62B8}">
      <dgm:prSet phldr="0"/>
      <dgm:spPr/>
      <dgm:t>
        <a:bodyPr/>
        <a:lstStyle/>
        <a:p>
          <a:pPr rtl="0"/>
          <a:r>
            <a:rPr lang="en-GB">
              <a:latin typeface="Tenorite"/>
            </a:rPr>
            <a:t>Machine Learning</a:t>
          </a:r>
        </a:p>
      </dgm:t>
    </dgm:pt>
    <dgm:pt modelId="{6892C582-658E-4EE0-A3E1-C7C413906AA9}" type="parTrans" cxnId="{53938760-DDAB-40BE-9F14-64362C95F6CB}">
      <dgm:prSet/>
      <dgm:spPr/>
    </dgm:pt>
    <dgm:pt modelId="{1498C9C2-3023-42D3-A21E-222918F0995F}" type="sibTrans" cxnId="{53938760-DDAB-40BE-9F14-64362C95F6CB}">
      <dgm:prSet/>
      <dgm:spPr/>
    </dgm:pt>
    <dgm:pt modelId="{23F37C39-80C8-4C33-955C-626C5A43B62F}">
      <dgm:prSet phldr="0"/>
      <dgm:spPr/>
      <dgm:t>
        <a:bodyPr/>
        <a:lstStyle/>
        <a:p>
          <a:pPr rtl="0"/>
          <a:r>
            <a:rPr lang="en-GB">
              <a:latin typeface="Tenorite"/>
            </a:rPr>
            <a:t>NS2 &amp; NS3 (tooling)</a:t>
          </a:r>
        </a:p>
      </dgm:t>
    </dgm:pt>
    <dgm:pt modelId="{1603E23B-B307-427D-813F-2CD8A8972DA4}" type="parTrans" cxnId="{AB0B3EC1-E791-49F0-B5C1-4F4F52A74203}">
      <dgm:prSet/>
      <dgm:spPr/>
    </dgm:pt>
    <dgm:pt modelId="{FA4139D2-0F34-4181-9693-0DE8EB2884C9}" type="sibTrans" cxnId="{AB0B3EC1-E791-49F0-B5C1-4F4F52A74203}">
      <dgm:prSet/>
      <dgm:spPr/>
    </dgm:pt>
    <dgm:pt modelId="{28898353-C926-431A-B884-B8D6C1F27163}">
      <dgm:prSet phldr="0"/>
      <dgm:spPr/>
      <dgm:t>
        <a:bodyPr/>
        <a:lstStyle/>
        <a:p>
          <a:pPr rtl="0"/>
          <a:r>
            <a:rPr lang="en-GB">
              <a:latin typeface="Tenorite"/>
            </a:rPr>
            <a:t>Software architecture and execution</a:t>
          </a:r>
        </a:p>
      </dgm:t>
    </dgm:pt>
    <dgm:pt modelId="{234DC328-023E-441A-A780-D10C0B35E8EC}" type="parTrans" cxnId="{89998D8F-0217-4435-90DA-15BE5715C6AC}">
      <dgm:prSet/>
      <dgm:spPr/>
    </dgm:pt>
    <dgm:pt modelId="{8B094644-4085-4AD1-8168-F922FCEB9085}" type="sibTrans" cxnId="{89998D8F-0217-4435-90DA-15BE5715C6AC}">
      <dgm:prSet/>
      <dgm:spPr/>
    </dgm:pt>
    <dgm:pt modelId="{4512DC83-5071-4F86-AEC3-88FC93C8590D}">
      <dgm:prSet phldr="0"/>
      <dgm:spPr/>
      <dgm:t>
        <a:bodyPr/>
        <a:lstStyle/>
        <a:p>
          <a:pPr rtl="0"/>
          <a:r>
            <a:rPr lang="en-GB">
              <a:latin typeface="Tenorite"/>
            </a:rPr>
            <a:t>Building environment, customising it to suit a particular use case, and getting useful output from simulations</a:t>
          </a:r>
        </a:p>
      </dgm:t>
    </dgm:pt>
    <dgm:pt modelId="{97740F0B-EF1A-4347-B154-A8E4999F6829}" type="parTrans" cxnId="{BF41DB9F-0C0E-48F1-8E21-0F2431ED881D}">
      <dgm:prSet/>
      <dgm:spPr/>
    </dgm:pt>
    <dgm:pt modelId="{7708011D-7BCB-4541-A7C9-848C7D999C2B}" type="sibTrans" cxnId="{BF41DB9F-0C0E-48F1-8E21-0F2431ED881D}">
      <dgm:prSet/>
      <dgm:spPr/>
    </dgm:pt>
    <dgm:pt modelId="{AB05F878-D06D-4488-8D29-A66A43D2C383}">
      <dgm:prSet phldr="0"/>
      <dgm:spPr/>
      <dgm:t>
        <a:bodyPr/>
        <a:lstStyle/>
        <a:p>
          <a:pPr rtl="0"/>
          <a:r>
            <a:rPr lang="en-GB">
              <a:latin typeface="Tenorite"/>
            </a:rPr>
            <a:t>Project Management</a:t>
          </a:r>
        </a:p>
      </dgm:t>
    </dgm:pt>
    <dgm:pt modelId="{F29F882C-4A89-4110-877C-04E6F8BF5351}" type="parTrans" cxnId="{C3592443-BBA6-4F1F-94F7-B45DD6C5517D}">
      <dgm:prSet/>
      <dgm:spPr/>
    </dgm:pt>
    <dgm:pt modelId="{0CBD4CB4-52C4-4352-9F0C-5E5CA65B33C5}" type="sibTrans" cxnId="{C3592443-BBA6-4F1F-94F7-B45DD6C5517D}">
      <dgm:prSet/>
      <dgm:spPr/>
    </dgm:pt>
    <dgm:pt modelId="{55B91CD1-B082-4CC9-A0E9-E60AB070EB6B}">
      <dgm:prSet phldr="0"/>
      <dgm:spPr/>
      <dgm:t>
        <a:bodyPr/>
        <a:lstStyle/>
        <a:p>
          <a:pPr rtl="0"/>
          <a:r>
            <a:rPr lang="en-GB">
              <a:latin typeface="Tenorite"/>
            </a:rPr>
            <a:t>Managing the process and flow of a highly academic research project</a:t>
          </a:r>
        </a:p>
      </dgm:t>
    </dgm:pt>
    <dgm:pt modelId="{A8C2BCD5-BCAE-456F-AD71-4C5C4A6E5660}" type="parTrans" cxnId="{D4687A1D-34EA-4ED9-AB27-628F47BAE6FF}">
      <dgm:prSet/>
      <dgm:spPr/>
    </dgm:pt>
    <dgm:pt modelId="{50C315D1-606C-4F69-A8E9-B257DD36C23E}" type="sibTrans" cxnId="{D4687A1D-34EA-4ED9-AB27-628F47BAE6FF}">
      <dgm:prSet/>
      <dgm:spPr/>
    </dgm:pt>
    <dgm:pt modelId="{9276B8CD-FAFF-47F6-A1DC-E934E9BE20F6}">
      <dgm:prSet phldr="0"/>
      <dgm:spPr/>
      <dgm:t>
        <a:bodyPr/>
        <a:lstStyle/>
        <a:p>
          <a:pPr rtl="0"/>
          <a:r>
            <a:rPr lang="en-GB">
              <a:latin typeface="Tenorite"/>
            </a:rPr>
            <a:t>Team Management</a:t>
          </a:r>
        </a:p>
      </dgm:t>
    </dgm:pt>
    <dgm:pt modelId="{3A08A49A-D006-4990-A6BA-4AF669B960EF}" type="parTrans" cxnId="{B1B493C2-BF93-4D4A-BA67-22C602EE8FD1}">
      <dgm:prSet/>
      <dgm:spPr/>
    </dgm:pt>
    <dgm:pt modelId="{10893083-904E-4F3F-8642-D9B1AA367D78}" type="sibTrans" cxnId="{B1B493C2-BF93-4D4A-BA67-22C602EE8FD1}">
      <dgm:prSet/>
      <dgm:spPr/>
    </dgm:pt>
    <dgm:pt modelId="{7178C24A-28B8-46AE-B9A0-D3EA532F0F4E}">
      <dgm:prSet phldr="0"/>
      <dgm:spPr/>
      <dgm:t>
        <a:bodyPr/>
        <a:lstStyle/>
        <a:p>
          <a:pPr rtl="0"/>
          <a:r>
            <a:rPr lang="en-GB">
              <a:latin typeface="Tenorite"/>
            </a:rPr>
            <a:t>Time Management</a:t>
          </a:r>
          <a:endParaRPr lang="en-GB"/>
        </a:p>
      </dgm:t>
    </dgm:pt>
    <dgm:pt modelId="{7E523B7E-8587-468B-99F7-53558C3122DA}" type="parTrans" cxnId="{9577EFCE-C3CD-4B9F-8B69-AC55E3D76974}">
      <dgm:prSet/>
      <dgm:spPr/>
    </dgm:pt>
    <dgm:pt modelId="{5FB4F151-E4A6-4E6D-9F8D-E6CF0BAF0875}" type="sibTrans" cxnId="{9577EFCE-C3CD-4B9F-8B69-AC55E3D76974}">
      <dgm:prSet/>
      <dgm:spPr/>
    </dgm:pt>
    <dgm:pt modelId="{D0DC2029-50EC-4309-91B8-CE8A439039EB}">
      <dgm:prSet phldr="0"/>
      <dgm:spPr/>
      <dgm:t>
        <a:bodyPr/>
        <a:lstStyle/>
        <a:p>
          <a:pPr rtl="0"/>
          <a:r>
            <a:rPr lang="en-GB">
              <a:latin typeface="Tenorite"/>
            </a:rPr>
            <a:t>Application of execution processes against moderately large datasets (1,000,000+ data points)</a:t>
          </a:r>
        </a:p>
      </dgm:t>
    </dgm:pt>
    <dgm:pt modelId="{8E0D3383-3F05-4C22-B4D3-20EE369A34E5}" type="parTrans" cxnId="{E6D08D46-773B-429F-B99F-FDDEB19AB6C1}">
      <dgm:prSet/>
      <dgm:spPr/>
    </dgm:pt>
    <dgm:pt modelId="{7400E7CA-ECAE-4350-B3FC-4734BBA44ECA}" type="sibTrans" cxnId="{E6D08D46-773B-429F-B99F-FDDEB19AB6C1}">
      <dgm:prSet/>
      <dgm:spPr/>
    </dgm:pt>
    <dgm:pt modelId="{CE25CC59-AE3C-4389-8EE6-9594AC4EF7FA}" type="pres">
      <dgm:prSet presAssocID="{F554F32C-3FD0-48E3-8A53-8D2ADA1B7C3C}" presName="linear" presStyleCnt="0">
        <dgm:presLayoutVars>
          <dgm:animLvl val="lvl"/>
          <dgm:resizeHandles val="exact"/>
        </dgm:presLayoutVars>
      </dgm:prSet>
      <dgm:spPr/>
    </dgm:pt>
    <dgm:pt modelId="{AF391D90-8532-4EF5-9EAA-DD74548FBB32}" type="pres">
      <dgm:prSet presAssocID="{AD4A006C-6081-4AF3-8AD1-98EF026E62B8}" presName="parentText" presStyleLbl="node1" presStyleIdx="0" presStyleCnt="5">
        <dgm:presLayoutVars>
          <dgm:chMax val="0"/>
          <dgm:bulletEnabled val="1"/>
        </dgm:presLayoutVars>
      </dgm:prSet>
      <dgm:spPr/>
    </dgm:pt>
    <dgm:pt modelId="{F8829EC5-9C51-4B54-9FB0-F264D68602AB}" type="pres">
      <dgm:prSet presAssocID="{AD4A006C-6081-4AF3-8AD1-98EF026E62B8}" presName="childText" presStyleLbl="revTx" presStyleIdx="0" presStyleCnt="5">
        <dgm:presLayoutVars>
          <dgm:bulletEnabled val="1"/>
        </dgm:presLayoutVars>
      </dgm:prSet>
      <dgm:spPr/>
    </dgm:pt>
    <dgm:pt modelId="{5E9A854E-FE1D-411C-990F-C41542639242}" type="pres">
      <dgm:prSet presAssocID="{9BFBA4B7-9C39-48CD-AE8C-06D2DB2D8B60}" presName="parentText" presStyleLbl="node1" presStyleIdx="1" presStyleCnt="5">
        <dgm:presLayoutVars>
          <dgm:chMax val="0"/>
          <dgm:bulletEnabled val="1"/>
        </dgm:presLayoutVars>
      </dgm:prSet>
      <dgm:spPr/>
    </dgm:pt>
    <dgm:pt modelId="{3F19BC60-5C57-48E7-9D27-5146244D843B}" type="pres">
      <dgm:prSet presAssocID="{9BFBA4B7-9C39-48CD-AE8C-06D2DB2D8B60}" presName="childText" presStyleLbl="revTx" presStyleIdx="1" presStyleCnt="5">
        <dgm:presLayoutVars>
          <dgm:bulletEnabled val="1"/>
        </dgm:presLayoutVars>
      </dgm:prSet>
      <dgm:spPr/>
    </dgm:pt>
    <dgm:pt modelId="{D11458E4-02EC-4F9A-8E28-99367A0FB003}" type="pres">
      <dgm:prSet presAssocID="{23F37C39-80C8-4C33-955C-626C5A43B62F}" presName="parentText" presStyleLbl="node1" presStyleIdx="2" presStyleCnt="5">
        <dgm:presLayoutVars>
          <dgm:chMax val="0"/>
          <dgm:bulletEnabled val="1"/>
        </dgm:presLayoutVars>
      </dgm:prSet>
      <dgm:spPr/>
    </dgm:pt>
    <dgm:pt modelId="{B948B98B-CA4B-44D4-9F3F-EA92C73B10FB}" type="pres">
      <dgm:prSet presAssocID="{23F37C39-80C8-4C33-955C-626C5A43B62F}" presName="childText" presStyleLbl="revTx" presStyleIdx="2" presStyleCnt="5">
        <dgm:presLayoutVars>
          <dgm:bulletEnabled val="1"/>
        </dgm:presLayoutVars>
      </dgm:prSet>
      <dgm:spPr/>
    </dgm:pt>
    <dgm:pt modelId="{B58A1CC1-4258-4627-82EB-771AF2D0EA7A}" type="pres">
      <dgm:prSet presAssocID="{AB05F878-D06D-4488-8D29-A66A43D2C383}" presName="parentText" presStyleLbl="node1" presStyleIdx="3" presStyleCnt="5">
        <dgm:presLayoutVars>
          <dgm:chMax val="0"/>
          <dgm:bulletEnabled val="1"/>
        </dgm:presLayoutVars>
      </dgm:prSet>
      <dgm:spPr/>
    </dgm:pt>
    <dgm:pt modelId="{0709B109-C232-49C1-9539-0C5AF34EC673}" type="pres">
      <dgm:prSet presAssocID="{AB05F878-D06D-4488-8D29-A66A43D2C383}" presName="childText" presStyleLbl="revTx" presStyleIdx="3" presStyleCnt="5">
        <dgm:presLayoutVars>
          <dgm:bulletEnabled val="1"/>
        </dgm:presLayoutVars>
      </dgm:prSet>
      <dgm:spPr/>
    </dgm:pt>
    <dgm:pt modelId="{92998DAA-A610-4ABB-A48A-1F45859E2D4D}" type="pres">
      <dgm:prSet presAssocID="{2924DD04-A8C6-4E32-9A90-D9F46871B467}" presName="parentText" presStyleLbl="node1" presStyleIdx="4" presStyleCnt="5">
        <dgm:presLayoutVars>
          <dgm:chMax val="0"/>
          <dgm:bulletEnabled val="1"/>
        </dgm:presLayoutVars>
      </dgm:prSet>
      <dgm:spPr/>
    </dgm:pt>
    <dgm:pt modelId="{B9F492DA-7DC9-46C6-8F32-08DC64445CC2}" type="pres">
      <dgm:prSet presAssocID="{2924DD04-A8C6-4E32-9A90-D9F46871B467}" presName="childText" presStyleLbl="revTx" presStyleIdx="4" presStyleCnt="5">
        <dgm:presLayoutVars>
          <dgm:bulletEnabled val="1"/>
        </dgm:presLayoutVars>
      </dgm:prSet>
      <dgm:spPr/>
    </dgm:pt>
  </dgm:ptLst>
  <dgm:cxnLst>
    <dgm:cxn modelId="{F6B6F909-C18F-44C8-9143-715F9174F657}" type="presOf" srcId="{28898353-C926-431A-B884-B8D6C1F27163}" destId="{B948B98B-CA4B-44D4-9F3F-EA92C73B10FB}" srcOrd="0" destOrd="0" presId="urn:microsoft.com/office/officeart/2005/8/layout/vList2"/>
    <dgm:cxn modelId="{D4687A1D-34EA-4ED9-AB27-628F47BAE6FF}" srcId="{AB05F878-D06D-4488-8D29-A66A43D2C383}" destId="{55B91CD1-B082-4CC9-A0E9-E60AB070EB6B}" srcOrd="0" destOrd="0" parTransId="{A8C2BCD5-BCAE-456F-AD71-4C5C4A6E5660}" sibTransId="{50C315D1-606C-4F69-A8E9-B257DD36C23E}"/>
    <dgm:cxn modelId="{5CB7D827-BEBA-45C0-AF25-A7974508B039}" type="presOf" srcId="{AD4A006C-6081-4AF3-8AD1-98EF026E62B8}" destId="{AF391D90-8532-4EF5-9EAA-DD74548FBB32}" srcOrd="0" destOrd="0" presId="urn:microsoft.com/office/officeart/2005/8/layout/vList2"/>
    <dgm:cxn modelId="{D3100B32-6E00-470C-B9C7-69F6CE01523C}" type="presOf" srcId="{7178C24A-28B8-46AE-B9A0-D3EA532F0F4E}" destId="{0709B109-C232-49C1-9539-0C5AF34EC673}" srcOrd="0" destOrd="2" presId="urn:microsoft.com/office/officeart/2005/8/layout/vList2"/>
    <dgm:cxn modelId="{36580735-4288-41D9-AC1B-001053C27B93}" type="presOf" srcId="{9BFBA4B7-9C39-48CD-AE8C-06D2DB2D8B60}" destId="{5E9A854E-FE1D-411C-990F-C41542639242}" srcOrd="0" destOrd="0" presId="urn:microsoft.com/office/officeart/2005/8/layout/vList2"/>
    <dgm:cxn modelId="{8051855B-22D2-4B3D-9A48-EDDCB943E17D}" type="presOf" srcId="{F554F32C-3FD0-48E3-8A53-8D2ADA1B7C3C}" destId="{CE25CC59-AE3C-4389-8EE6-9594AC4EF7FA}" srcOrd="0" destOrd="0" presId="urn:microsoft.com/office/officeart/2005/8/layout/vList2"/>
    <dgm:cxn modelId="{53938760-DDAB-40BE-9F14-64362C95F6CB}" srcId="{F554F32C-3FD0-48E3-8A53-8D2ADA1B7C3C}" destId="{AD4A006C-6081-4AF3-8AD1-98EF026E62B8}" srcOrd="0" destOrd="0" parTransId="{6892C582-658E-4EE0-A3E1-C7C413906AA9}" sibTransId="{1498C9C2-3023-42D3-A21E-222918F0995F}"/>
    <dgm:cxn modelId="{C3592443-BBA6-4F1F-94F7-B45DD6C5517D}" srcId="{F554F32C-3FD0-48E3-8A53-8D2ADA1B7C3C}" destId="{AB05F878-D06D-4488-8D29-A66A43D2C383}" srcOrd="3" destOrd="0" parTransId="{F29F882C-4A89-4110-877C-04E6F8BF5351}" sibTransId="{0CBD4CB4-52C4-4352-9F0C-5E5CA65B33C5}"/>
    <dgm:cxn modelId="{1D387F43-16B8-4364-9303-A0F151B2CD1D}" type="presOf" srcId="{AB05F878-D06D-4488-8D29-A66A43D2C383}" destId="{B58A1CC1-4258-4627-82EB-771AF2D0EA7A}" srcOrd="0" destOrd="0" presId="urn:microsoft.com/office/officeart/2005/8/layout/vList2"/>
    <dgm:cxn modelId="{E6D08D46-773B-429F-B99F-FDDEB19AB6C1}" srcId="{AD4A006C-6081-4AF3-8AD1-98EF026E62B8}" destId="{D0DC2029-50EC-4309-91B8-CE8A439039EB}" srcOrd="0" destOrd="0" parTransId="{8E0D3383-3F05-4C22-B4D3-20EE369A34E5}" sibTransId="{7400E7CA-ECAE-4350-B3FC-4734BBA44ECA}"/>
    <dgm:cxn modelId="{D3366547-3651-475E-8F95-6333E8B84C94}" type="presOf" srcId="{9276B8CD-FAFF-47F6-A1DC-E934E9BE20F6}" destId="{0709B109-C232-49C1-9539-0C5AF34EC673}" srcOrd="0" destOrd="1" presId="urn:microsoft.com/office/officeart/2005/8/layout/vList2"/>
    <dgm:cxn modelId="{7ADBDE4C-8726-48F8-AA4C-0A265126E7FD}" type="presOf" srcId="{D8B8B811-CB13-4018-8D2B-243FB52760A0}" destId="{3F19BC60-5C57-48E7-9D27-5146244D843B}" srcOrd="0" destOrd="0" presId="urn:microsoft.com/office/officeart/2005/8/layout/vList2"/>
    <dgm:cxn modelId="{77B81159-F213-4970-8295-72B7B690F3D6}" type="presOf" srcId="{23F37C39-80C8-4C33-955C-626C5A43B62F}" destId="{D11458E4-02EC-4F9A-8E28-99367A0FB003}" srcOrd="0" destOrd="0" presId="urn:microsoft.com/office/officeart/2005/8/layout/vList2"/>
    <dgm:cxn modelId="{E8F1EC88-2792-4682-BA16-FF31FDD88527}" srcId="{2924DD04-A8C6-4E32-9A90-D9F46871B467}" destId="{F48FADD6-60F6-482D-A672-E31AA039F0A6}" srcOrd="0" destOrd="0" parTransId="{59119091-816D-44E2-BB74-9BDE38515F7D}" sibTransId="{1430115F-8B72-44C7-A538-D3949E82A3BE}"/>
    <dgm:cxn modelId="{5F34728F-92F5-4FCB-809C-B87F02333E80}" type="presOf" srcId="{F48FADD6-60F6-482D-A672-E31AA039F0A6}" destId="{B9F492DA-7DC9-46C6-8F32-08DC64445CC2}" srcOrd="0" destOrd="0" presId="urn:microsoft.com/office/officeart/2005/8/layout/vList2"/>
    <dgm:cxn modelId="{89998D8F-0217-4435-90DA-15BE5715C6AC}" srcId="{23F37C39-80C8-4C33-955C-626C5A43B62F}" destId="{28898353-C926-431A-B884-B8D6C1F27163}" srcOrd="0" destOrd="0" parTransId="{234DC328-023E-441A-A780-D10C0B35E8EC}" sibTransId="{8B094644-4085-4AD1-8168-F922FCEB9085}"/>
    <dgm:cxn modelId="{9812FF9C-0D7A-455A-B026-3ABC41ED7D27}" type="presOf" srcId="{D0DC2029-50EC-4309-91B8-CE8A439039EB}" destId="{F8829EC5-9C51-4B54-9FB0-F264D68602AB}" srcOrd="0" destOrd="0" presId="urn:microsoft.com/office/officeart/2005/8/layout/vList2"/>
    <dgm:cxn modelId="{BF41DB9F-0C0E-48F1-8E21-0F2431ED881D}" srcId="{28898353-C926-431A-B884-B8D6C1F27163}" destId="{4512DC83-5071-4F86-AEC3-88FC93C8590D}" srcOrd="0" destOrd="0" parTransId="{97740F0B-EF1A-4347-B154-A8E4999F6829}" sibTransId="{7708011D-7BCB-4541-A7C9-848C7D999C2B}"/>
    <dgm:cxn modelId="{BBD59FA6-8013-4D03-BE29-9A61EDFB51EB}" type="presOf" srcId="{55B91CD1-B082-4CC9-A0E9-E60AB070EB6B}" destId="{0709B109-C232-49C1-9539-0C5AF34EC673}" srcOrd="0" destOrd="0" presId="urn:microsoft.com/office/officeart/2005/8/layout/vList2"/>
    <dgm:cxn modelId="{8875B1AC-2267-45EA-9883-52B5F4FD0661}" type="presOf" srcId="{2924DD04-A8C6-4E32-9A90-D9F46871B467}" destId="{92998DAA-A610-4ABB-A48A-1F45859E2D4D}" srcOrd="0" destOrd="0" presId="urn:microsoft.com/office/officeart/2005/8/layout/vList2"/>
    <dgm:cxn modelId="{AB0B3EC1-E791-49F0-B5C1-4F4F52A74203}" srcId="{F554F32C-3FD0-48E3-8A53-8D2ADA1B7C3C}" destId="{23F37C39-80C8-4C33-955C-626C5A43B62F}" srcOrd="2" destOrd="0" parTransId="{1603E23B-B307-427D-813F-2CD8A8972DA4}" sibTransId="{FA4139D2-0F34-4181-9693-0DE8EB2884C9}"/>
    <dgm:cxn modelId="{B1B493C2-BF93-4D4A-BA67-22C602EE8FD1}" srcId="{AB05F878-D06D-4488-8D29-A66A43D2C383}" destId="{9276B8CD-FAFF-47F6-A1DC-E934E9BE20F6}" srcOrd="1" destOrd="0" parTransId="{3A08A49A-D006-4990-A6BA-4AF669B960EF}" sibTransId="{10893083-904E-4F3F-8642-D9B1AA367D78}"/>
    <dgm:cxn modelId="{29B34AC5-E7AE-4069-B65B-772F5F8171FB}" srcId="{9BFBA4B7-9C39-48CD-AE8C-06D2DB2D8B60}" destId="{D8B8B811-CB13-4018-8D2B-243FB52760A0}" srcOrd="0" destOrd="0" parTransId="{141B6D77-7D32-4055-8FCD-AFE803B822CF}" sibTransId="{4281DD86-A25C-442B-BD28-6500166FCEDC}"/>
    <dgm:cxn modelId="{CF3571CB-6B86-4AD5-9E48-B846D110969A}" srcId="{F554F32C-3FD0-48E3-8A53-8D2ADA1B7C3C}" destId="{9BFBA4B7-9C39-48CD-AE8C-06D2DB2D8B60}" srcOrd="1" destOrd="0" parTransId="{0C50D16B-FD06-49F7-87BA-96A98B82316C}" sibTransId="{BF853609-AA59-4D8C-B7A6-8621CD75B10F}"/>
    <dgm:cxn modelId="{9577EFCE-C3CD-4B9F-8B69-AC55E3D76974}" srcId="{AB05F878-D06D-4488-8D29-A66A43D2C383}" destId="{7178C24A-28B8-46AE-B9A0-D3EA532F0F4E}" srcOrd="2" destOrd="0" parTransId="{7E523B7E-8587-468B-99F7-53558C3122DA}" sibTransId="{5FB4F151-E4A6-4E6D-9F8D-E6CF0BAF0875}"/>
    <dgm:cxn modelId="{D59781E4-6CA4-438E-98C3-1D597CF639BA}" srcId="{F554F32C-3FD0-48E3-8A53-8D2ADA1B7C3C}" destId="{2924DD04-A8C6-4E32-9A90-D9F46871B467}" srcOrd="4" destOrd="0" parTransId="{1D65A733-CBFA-455F-909C-7127A832F232}" sibTransId="{7F255693-A4F0-4C35-A6B2-789FBC16AB5D}"/>
    <dgm:cxn modelId="{8DBF32FC-C367-4903-96BC-81EB9CB80B75}" type="presOf" srcId="{4512DC83-5071-4F86-AEC3-88FC93C8590D}" destId="{B948B98B-CA4B-44D4-9F3F-EA92C73B10FB}" srcOrd="0" destOrd="1" presId="urn:microsoft.com/office/officeart/2005/8/layout/vList2"/>
    <dgm:cxn modelId="{8F03A269-6391-492C-8425-7824B87C45F2}" type="presParOf" srcId="{CE25CC59-AE3C-4389-8EE6-9594AC4EF7FA}" destId="{AF391D90-8532-4EF5-9EAA-DD74548FBB32}" srcOrd="0" destOrd="0" presId="urn:microsoft.com/office/officeart/2005/8/layout/vList2"/>
    <dgm:cxn modelId="{8F9D7F3E-B7B4-4989-B989-B88B02452379}" type="presParOf" srcId="{CE25CC59-AE3C-4389-8EE6-9594AC4EF7FA}" destId="{F8829EC5-9C51-4B54-9FB0-F264D68602AB}" srcOrd="1" destOrd="0" presId="urn:microsoft.com/office/officeart/2005/8/layout/vList2"/>
    <dgm:cxn modelId="{9BF530C4-972D-412E-A043-6D6EC339C4CA}" type="presParOf" srcId="{CE25CC59-AE3C-4389-8EE6-9594AC4EF7FA}" destId="{5E9A854E-FE1D-411C-990F-C41542639242}" srcOrd="2" destOrd="0" presId="urn:microsoft.com/office/officeart/2005/8/layout/vList2"/>
    <dgm:cxn modelId="{7C0AC63D-BA18-4D56-B882-E3D8F3B8E73A}" type="presParOf" srcId="{CE25CC59-AE3C-4389-8EE6-9594AC4EF7FA}" destId="{3F19BC60-5C57-48E7-9D27-5146244D843B}" srcOrd="3" destOrd="0" presId="urn:microsoft.com/office/officeart/2005/8/layout/vList2"/>
    <dgm:cxn modelId="{FAF805C0-F7DA-4FE6-BCAC-6C314D7DDB17}" type="presParOf" srcId="{CE25CC59-AE3C-4389-8EE6-9594AC4EF7FA}" destId="{D11458E4-02EC-4F9A-8E28-99367A0FB003}" srcOrd="4" destOrd="0" presId="urn:microsoft.com/office/officeart/2005/8/layout/vList2"/>
    <dgm:cxn modelId="{059FB90F-9A6E-4698-913E-AFF040FBB75D}" type="presParOf" srcId="{CE25CC59-AE3C-4389-8EE6-9594AC4EF7FA}" destId="{B948B98B-CA4B-44D4-9F3F-EA92C73B10FB}" srcOrd="5" destOrd="0" presId="urn:microsoft.com/office/officeart/2005/8/layout/vList2"/>
    <dgm:cxn modelId="{A7B83846-28B9-4648-9CB2-ED14E7E00C06}" type="presParOf" srcId="{CE25CC59-AE3C-4389-8EE6-9594AC4EF7FA}" destId="{B58A1CC1-4258-4627-82EB-771AF2D0EA7A}" srcOrd="6" destOrd="0" presId="urn:microsoft.com/office/officeart/2005/8/layout/vList2"/>
    <dgm:cxn modelId="{4AB8FD23-DFA1-4E6D-8624-1097E77DD6DD}" type="presParOf" srcId="{CE25CC59-AE3C-4389-8EE6-9594AC4EF7FA}" destId="{0709B109-C232-49C1-9539-0C5AF34EC673}" srcOrd="7" destOrd="0" presId="urn:microsoft.com/office/officeart/2005/8/layout/vList2"/>
    <dgm:cxn modelId="{F0A18C19-D914-42CC-8866-5B24A8EDABFC}" type="presParOf" srcId="{CE25CC59-AE3C-4389-8EE6-9594AC4EF7FA}" destId="{92998DAA-A610-4ABB-A48A-1F45859E2D4D}" srcOrd="8" destOrd="0" presId="urn:microsoft.com/office/officeart/2005/8/layout/vList2"/>
    <dgm:cxn modelId="{5FFC60E0-2FBD-4677-99A0-926227A61299}" type="presParOf" srcId="{CE25CC59-AE3C-4389-8EE6-9594AC4EF7FA}" destId="{B9F492DA-7DC9-46C6-8F32-08DC64445CC2}" srcOrd="9"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AACCBB-6709-4071-B389-3BB226B3A586}">
      <dsp:nvSpPr>
        <dsp:cNvPr id="0" name=""/>
        <dsp:cNvSpPr/>
      </dsp:nvSpPr>
      <dsp:spPr>
        <a:xfrm>
          <a:off x="0" y="2139156"/>
          <a:ext cx="9780587" cy="0"/>
        </a:xfrm>
        <a:prstGeom prst="line">
          <a:avLst/>
        </a:prstGeom>
        <a:solidFill>
          <a:schemeClr val="lt1">
            <a:alpha val="90000"/>
            <a:hueOff val="0"/>
            <a:satOff val="0"/>
            <a:lumOff val="0"/>
            <a:alphaOff val="0"/>
          </a:schemeClr>
        </a:solidFill>
        <a:ln w="19050" cap="flat" cmpd="sng" algn="ctr">
          <a:solidFill>
            <a:schemeClr val="accent2">
              <a:alpha val="90000"/>
              <a:hueOff val="0"/>
              <a:satOff val="0"/>
              <a:lumOff val="0"/>
              <a:alphaOff val="0"/>
            </a:schemeClr>
          </a:solidFill>
          <a:prstDash val="solid"/>
          <a:miter lim="800000"/>
          <a:tailEnd type="triangle" w="lg" len="lg"/>
        </a:ln>
        <a:effectLst/>
      </dsp:spPr>
      <dsp:style>
        <a:lnRef idx="2">
          <a:scrgbClr r="0" g="0" b="0"/>
        </a:lnRef>
        <a:fillRef idx="1">
          <a:scrgbClr r="0" g="0" b="0"/>
        </a:fillRef>
        <a:effectRef idx="0">
          <a:scrgbClr r="0" g="0" b="0"/>
        </a:effectRef>
        <a:fontRef idx="minor"/>
      </dsp:style>
    </dsp:sp>
    <dsp:sp modelId="{0ED6E8D6-BD44-4400-BC14-1BC75CB979A3}">
      <dsp:nvSpPr>
        <dsp:cNvPr id="0" name=""/>
        <dsp:cNvSpPr/>
      </dsp:nvSpPr>
      <dsp:spPr>
        <a:xfrm rot="8100000">
          <a:off x="67999" y="492991"/>
          <a:ext cx="314623" cy="314623"/>
        </a:xfrm>
        <a:prstGeom prst="teardrop">
          <a:avLst>
            <a:gd name="adj" fmla="val 115000"/>
          </a:avLst>
        </a:prstGeom>
        <a:solidFill>
          <a:schemeClr val="accent2"/>
        </a:solidFill>
        <a:ln w="12700" cap="flat" cmpd="sng" algn="ctr">
          <a:solidFill>
            <a:schemeClr val="accent2">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B7FC7CF-F58D-48D5-8BCC-38D6EE87890B}">
      <dsp:nvSpPr>
        <dsp:cNvPr id="0" name=""/>
        <dsp:cNvSpPr/>
      </dsp:nvSpPr>
      <dsp:spPr>
        <a:xfrm>
          <a:off x="102951" y="527943"/>
          <a:ext cx="244719" cy="244719"/>
        </a:xfrm>
        <a:prstGeom prst="ellipse">
          <a:avLst/>
        </a:prstGeom>
        <a:solidFill>
          <a:schemeClr val="accent1">
            <a:alpha val="9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D2143A46-815A-49BF-9455-C0385022444F}">
      <dsp:nvSpPr>
        <dsp:cNvPr id="0" name=""/>
        <dsp:cNvSpPr/>
      </dsp:nvSpPr>
      <dsp:spPr>
        <a:xfrm>
          <a:off x="646460" y="872775"/>
          <a:ext cx="2321822" cy="12663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69850" rIns="69850" bIns="104775" numCol="1" spcCol="1270" anchor="t" anchorCtr="0">
          <a:noAutofit/>
        </a:bodyPr>
        <a:lstStyle/>
        <a:p>
          <a:pPr marL="0" lvl="0" indent="0" algn="l" defTabSz="488950">
            <a:lnSpc>
              <a:spcPct val="90000"/>
            </a:lnSpc>
            <a:spcBef>
              <a:spcPct val="0"/>
            </a:spcBef>
            <a:spcAft>
              <a:spcPct val="35000"/>
            </a:spcAft>
            <a:buNone/>
          </a:pPr>
          <a:r>
            <a:rPr lang="en-AU" sz="1100" b="0" kern="1200">
              <a:solidFill>
                <a:schemeClr val="bg1"/>
              </a:solidFill>
              <a:latin typeface="+mn-lt"/>
            </a:rPr>
            <a:t>Apply EOI for Project</a:t>
          </a:r>
        </a:p>
        <a:p>
          <a:pPr marL="0" lvl="0" indent="0" algn="l" defTabSz="488950">
            <a:lnSpc>
              <a:spcPct val="90000"/>
            </a:lnSpc>
            <a:spcBef>
              <a:spcPct val="0"/>
            </a:spcBef>
            <a:spcAft>
              <a:spcPct val="35000"/>
            </a:spcAft>
            <a:buNone/>
          </a:pPr>
          <a:r>
            <a:rPr lang="en-AU" sz="1100" b="0" kern="1200">
              <a:solidFill>
                <a:schemeClr val="bg1"/>
              </a:solidFill>
              <a:latin typeface="+mn-lt"/>
            </a:rPr>
            <a:t>Create GitHub Project</a:t>
          </a:r>
        </a:p>
      </dsp:txBody>
      <dsp:txXfrm>
        <a:off x="646460" y="872775"/>
        <a:ext cx="2321822" cy="1266380"/>
      </dsp:txXfrm>
    </dsp:sp>
    <dsp:sp modelId="{8E3FB235-DF38-476B-9A0E-B1E583D50944}">
      <dsp:nvSpPr>
        <dsp:cNvPr id="0" name=""/>
        <dsp:cNvSpPr/>
      </dsp:nvSpPr>
      <dsp:spPr>
        <a:xfrm>
          <a:off x="646460" y="427831"/>
          <a:ext cx="2321822" cy="4449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95250" bIns="0" numCol="1" spcCol="1270" anchor="ctr" anchorCtr="0">
          <a:noAutofit/>
        </a:bodyPr>
        <a:lstStyle/>
        <a:p>
          <a:pPr marL="0" lvl="0" indent="0" algn="l" defTabSz="666750">
            <a:lnSpc>
              <a:spcPct val="90000"/>
            </a:lnSpc>
            <a:spcBef>
              <a:spcPct val="0"/>
            </a:spcBef>
            <a:spcAft>
              <a:spcPct val="35000"/>
            </a:spcAft>
            <a:buNone/>
            <a:defRPr b="1"/>
          </a:pPr>
          <a:r>
            <a:rPr lang="en-AU" sz="1500" b="1" kern="1200">
              <a:solidFill>
                <a:schemeClr val="bg1"/>
              </a:solidFill>
              <a:latin typeface="+mn-lt"/>
            </a:rPr>
            <a:t>Jul 2023</a:t>
          </a:r>
        </a:p>
      </dsp:txBody>
      <dsp:txXfrm>
        <a:off x="646460" y="427831"/>
        <a:ext cx="2321822" cy="444944"/>
      </dsp:txXfrm>
    </dsp:sp>
    <dsp:sp modelId="{9AA05CE5-209F-4AD9-BE2C-2A69F76DA8F4}">
      <dsp:nvSpPr>
        <dsp:cNvPr id="0" name=""/>
        <dsp:cNvSpPr/>
      </dsp:nvSpPr>
      <dsp:spPr>
        <a:xfrm>
          <a:off x="225311" y="872775"/>
          <a:ext cx="0" cy="1266380"/>
        </a:xfrm>
        <a:prstGeom prst="line">
          <a:avLst/>
        </a:prstGeom>
        <a:noFill/>
        <a:ln w="12700" cap="flat" cmpd="sng" algn="ctr">
          <a:solidFill>
            <a:schemeClr val="accent2"/>
          </a:solidFill>
          <a:prstDash val="dash"/>
          <a:miter lim="800000"/>
        </a:ln>
        <a:effectLst/>
      </dsp:spPr>
      <dsp:style>
        <a:lnRef idx="1">
          <a:scrgbClr r="0" g="0" b="0"/>
        </a:lnRef>
        <a:fillRef idx="0">
          <a:scrgbClr r="0" g="0" b="0"/>
        </a:fillRef>
        <a:effectRef idx="0">
          <a:scrgbClr r="0" g="0" b="0"/>
        </a:effectRef>
        <a:fontRef idx="minor"/>
      </dsp:style>
    </dsp:sp>
    <dsp:sp modelId="{B6C94ECD-6415-4250-B4AD-F67BF5BECFB8}">
      <dsp:nvSpPr>
        <dsp:cNvPr id="0" name=""/>
        <dsp:cNvSpPr/>
      </dsp:nvSpPr>
      <dsp:spPr>
        <a:xfrm>
          <a:off x="185266" y="2099110"/>
          <a:ext cx="80090" cy="80090"/>
        </a:xfrm>
        <a:prstGeom prst="ellipse">
          <a:avLst/>
        </a:prstGeom>
        <a:solidFill>
          <a:schemeClr val="accent2">
            <a:shade val="90000"/>
            <a:hueOff val="0"/>
            <a:satOff val="0"/>
            <a:lumOff val="0"/>
            <a:alphaOff val="0"/>
          </a:schemeClr>
        </a:solidFill>
        <a:ln w="63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58CAA11-0A87-4861-8B4E-913B1EAD1334}">
      <dsp:nvSpPr>
        <dsp:cNvPr id="0" name=""/>
        <dsp:cNvSpPr/>
      </dsp:nvSpPr>
      <dsp:spPr>
        <a:xfrm rot="18900000">
          <a:off x="1706057" y="3470696"/>
          <a:ext cx="314623" cy="314623"/>
        </a:xfrm>
        <a:prstGeom prst="teardrop">
          <a:avLst>
            <a:gd name="adj" fmla="val 115000"/>
          </a:avLst>
        </a:prstGeom>
        <a:solidFill>
          <a:schemeClr val="accent2"/>
        </a:solidFill>
        <a:ln w="12700" cap="flat" cmpd="sng" algn="ctr">
          <a:solidFill>
            <a:schemeClr val="accent2">
              <a:alpha val="90000"/>
              <a:hueOff val="0"/>
              <a:satOff val="0"/>
              <a:lumOff val="0"/>
              <a:alphaOff val="-1000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1A1A837-F261-404B-A808-B2F4154CE8A2}">
      <dsp:nvSpPr>
        <dsp:cNvPr id="0" name=""/>
        <dsp:cNvSpPr/>
      </dsp:nvSpPr>
      <dsp:spPr>
        <a:xfrm>
          <a:off x="1741009" y="3505648"/>
          <a:ext cx="244719" cy="244719"/>
        </a:xfrm>
        <a:prstGeom prst="ellipse">
          <a:avLst/>
        </a:prstGeom>
        <a:solidFill>
          <a:schemeClr val="accent1">
            <a:alpha val="9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B5F3F650-2E42-488A-AD4F-C4BD47D19A84}">
      <dsp:nvSpPr>
        <dsp:cNvPr id="0" name=""/>
        <dsp:cNvSpPr/>
      </dsp:nvSpPr>
      <dsp:spPr>
        <a:xfrm>
          <a:off x="2283707" y="2139156"/>
          <a:ext cx="2312354" cy="12663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04775" rIns="0" bIns="69850" numCol="1" spcCol="1270" anchor="b" anchorCtr="0">
          <a:noAutofit/>
        </a:bodyPr>
        <a:lstStyle/>
        <a:p>
          <a:pPr marL="0" lvl="0" indent="0" algn="l" defTabSz="488950">
            <a:lnSpc>
              <a:spcPct val="90000"/>
            </a:lnSpc>
            <a:spcBef>
              <a:spcPct val="0"/>
            </a:spcBef>
            <a:spcAft>
              <a:spcPct val="35000"/>
            </a:spcAft>
            <a:buNone/>
          </a:pPr>
          <a:r>
            <a:rPr lang="en-AU" sz="1100" b="0" kern="1200">
              <a:solidFill>
                <a:schemeClr val="bg1"/>
              </a:solidFill>
              <a:latin typeface="+mn-lt"/>
            </a:rPr>
            <a:t>Create Project Plan</a:t>
          </a:r>
        </a:p>
        <a:p>
          <a:pPr marL="0" lvl="0" indent="0" algn="l" defTabSz="488950">
            <a:lnSpc>
              <a:spcPct val="90000"/>
            </a:lnSpc>
            <a:spcBef>
              <a:spcPct val="0"/>
            </a:spcBef>
            <a:spcAft>
              <a:spcPct val="35000"/>
            </a:spcAft>
            <a:buNone/>
          </a:pPr>
          <a:r>
            <a:rPr lang="en-AU" sz="1100" b="0" kern="1200">
              <a:solidFill>
                <a:schemeClr val="bg1"/>
              </a:solidFill>
              <a:latin typeface="+mn-lt"/>
            </a:rPr>
            <a:t>Research AODV protocol and  Black Hole Nodes</a:t>
          </a:r>
        </a:p>
        <a:p>
          <a:pPr marL="0" lvl="0" indent="0" algn="l" defTabSz="488950">
            <a:lnSpc>
              <a:spcPct val="90000"/>
            </a:lnSpc>
            <a:spcBef>
              <a:spcPct val="0"/>
            </a:spcBef>
            <a:spcAft>
              <a:spcPct val="35000"/>
            </a:spcAft>
            <a:buNone/>
          </a:pPr>
          <a:r>
            <a:rPr lang="en-AU" sz="1100" b="0" kern="1200">
              <a:solidFill>
                <a:schemeClr val="bg1"/>
              </a:solidFill>
              <a:latin typeface="+mn-lt"/>
            </a:rPr>
            <a:t>Review previous group's Project documentation</a:t>
          </a:r>
        </a:p>
      </dsp:txBody>
      <dsp:txXfrm>
        <a:off x="2283707" y="2139156"/>
        <a:ext cx="2312354" cy="1266380"/>
      </dsp:txXfrm>
    </dsp:sp>
    <dsp:sp modelId="{223C5207-4FA2-4A6C-8F43-20BD55767C99}">
      <dsp:nvSpPr>
        <dsp:cNvPr id="0" name=""/>
        <dsp:cNvSpPr/>
      </dsp:nvSpPr>
      <dsp:spPr>
        <a:xfrm>
          <a:off x="2283707" y="3405536"/>
          <a:ext cx="2312354" cy="4449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95250" bIns="0" numCol="1" spcCol="1270" anchor="ctr" anchorCtr="0">
          <a:noAutofit/>
        </a:bodyPr>
        <a:lstStyle/>
        <a:p>
          <a:pPr marL="0" lvl="0" indent="0" algn="l" defTabSz="666750">
            <a:lnSpc>
              <a:spcPct val="90000"/>
            </a:lnSpc>
            <a:spcBef>
              <a:spcPct val="0"/>
            </a:spcBef>
            <a:spcAft>
              <a:spcPct val="35000"/>
            </a:spcAft>
            <a:buNone/>
            <a:defRPr b="1"/>
          </a:pPr>
          <a:r>
            <a:rPr lang="en-AU" sz="1500" b="1" kern="1200">
              <a:solidFill>
                <a:schemeClr val="bg1"/>
              </a:solidFill>
              <a:latin typeface="+mn-lt"/>
            </a:rPr>
            <a:t>Aug 2023</a:t>
          </a:r>
        </a:p>
      </dsp:txBody>
      <dsp:txXfrm>
        <a:off x="2283707" y="3405536"/>
        <a:ext cx="2312354" cy="444944"/>
      </dsp:txXfrm>
    </dsp:sp>
    <dsp:sp modelId="{4FE5EB5D-4CEF-4D0D-9394-0534E61844BE}">
      <dsp:nvSpPr>
        <dsp:cNvPr id="0" name=""/>
        <dsp:cNvSpPr/>
      </dsp:nvSpPr>
      <dsp:spPr>
        <a:xfrm>
          <a:off x="1863368" y="2139156"/>
          <a:ext cx="0" cy="1266380"/>
        </a:xfrm>
        <a:prstGeom prst="line">
          <a:avLst/>
        </a:prstGeom>
        <a:noFill/>
        <a:ln w="12700" cap="flat" cmpd="sng" algn="ctr">
          <a:solidFill>
            <a:schemeClr val="accent2"/>
          </a:solidFill>
          <a:prstDash val="dash"/>
          <a:miter lim="800000"/>
        </a:ln>
        <a:effectLst/>
      </dsp:spPr>
      <dsp:style>
        <a:lnRef idx="1">
          <a:scrgbClr r="0" g="0" b="0"/>
        </a:lnRef>
        <a:fillRef idx="0">
          <a:scrgbClr r="0" g="0" b="0"/>
        </a:fillRef>
        <a:effectRef idx="0">
          <a:scrgbClr r="0" g="0" b="0"/>
        </a:effectRef>
        <a:fontRef idx="minor"/>
      </dsp:style>
    </dsp:sp>
    <dsp:sp modelId="{714429FF-AAA3-4358-8C5F-1A7F29AA2B7B}">
      <dsp:nvSpPr>
        <dsp:cNvPr id="0" name=""/>
        <dsp:cNvSpPr/>
      </dsp:nvSpPr>
      <dsp:spPr>
        <a:xfrm>
          <a:off x="1822416" y="2099110"/>
          <a:ext cx="80090" cy="80090"/>
        </a:xfrm>
        <a:prstGeom prst="ellipse">
          <a:avLst/>
        </a:prstGeom>
        <a:solidFill>
          <a:schemeClr val="accent2"/>
        </a:solidFill>
        <a:ln w="63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2C82E90-F103-439C-8371-CFFB0927B9DE}">
      <dsp:nvSpPr>
        <dsp:cNvPr id="0" name=""/>
        <dsp:cNvSpPr/>
      </dsp:nvSpPr>
      <dsp:spPr>
        <a:xfrm rot="8100000">
          <a:off x="3330755" y="492991"/>
          <a:ext cx="314623" cy="314623"/>
        </a:xfrm>
        <a:prstGeom prst="teardrop">
          <a:avLst>
            <a:gd name="adj" fmla="val 115000"/>
          </a:avLst>
        </a:prstGeom>
        <a:solidFill>
          <a:schemeClr val="accent2"/>
        </a:solidFill>
        <a:ln w="12700" cap="flat" cmpd="sng" algn="ctr">
          <a:solidFill>
            <a:schemeClr val="accent2">
              <a:alpha val="90000"/>
              <a:hueOff val="0"/>
              <a:satOff val="0"/>
              <a:lumOff val="0"/>
              <a:alphaOff val="-2000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D519322-C1DD-47AE-92C0-13575134BC76}">
      <dsp:nvSpPr>
        <dsp:cNvPr id="0" name=""/>
        <dsp:cNvSpPr/>
      </dsp:nvSpPr>
      <dsp:spPr>
        <a:xfrm>
          <a:off x="3365707" y="527943"/>
          <a:ext cx="244719" cy="244719"/>
        </a:xfrm>
        <a:prstGeom prst="ellipse">
          <a:avLst/>
        </a:prstGeom>
        <a:solidFill>
          <a:schemeClr val="accent1">
            <a:alpha val="9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96DDA0FE-83E2-423C-9F13-58A61EB68487}">
      <dsp:nvSpPr>
        <dsp:cNvPr id="0" name=""/>
        <dsp:cNvSpPr/>
      </dsp:nvSpPr>
      <dsp:spPr>
        <a:xfrm>
          <a:off x="3908405" y="872775"/>
          <a:ext cx="2312354" cy="12663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69850" rIns="69850" bIns="104775" numCol="1" spcCol="1270" anchor="t" anchorCtr="0">
          <a:noAutofit/>
        </a:bodyPr>
        <a:lstStyle/>
        <a:p>
          <a:pPr marL="0" lvl="0" indent="0" algn="l" defTabSz="488950">
            <a:lnSpc>
              <a:spcPct val="90000"/>
            </a:lnSpc>
            <a:spcBef>
              <a:spcPct val="0"/>
            </a:spcBef>
            <a:spcAft>
              <a:spcPct val="35000"/>
            </a:spcAft>
            <a:buNone/>
          </a:pPr>
          <a:r>
            <a:rPr lang="en-AU" sz="1100" b="0" kern="1200">
              <a:solidFill>
                <a:schemeClr val="bg1"/>
              </a:solidFill>
              <a:latin typeface="+mn-lt"/>
            </a:rPr>
            <a:t>Familiarisation with NS3</a:t>
          </a:r>
        </a:p>
        <a:p>
          <a:pPr marL="0" lvl="0" indent="0" algn="l" defTabSz="488950">
            <a:lnSpc>
              <a:spcPct val="90000"/>
            </a:lnSpc>
            <a:spcBef>
              <a:spcPct val="0"/>
            </a:spcBef>
            <a:spcAft>
              <a:spcPct val="35000"/>
            </a:spcAft>
            <a:buNone/>
          </a:pPr>
          <a:r>
            <a:rPr lang="en-AU" sz="1100" b="0" kern="1200">
              <a:solidFill>
                <a:schemeClr val="bg1"/>
              </a:solidFill>
              <a:latin typeface="+mn-lt"/>
            </a:rPr>
            <a:t>Customisation of NS3 files</a:t>
          </a:r>
        </a:p>
        <a:p>
          <a:pPr marL="0" lvl="0" indent="0" algn="l" defTabSz="488950">
            <a:lnSpc>
              <a:spcPct val="90000"/>
            </a:lnSpc>
            <a:spcBef>
              <a:spcPct val="0"/>
            </a:spcBef>
            <a:spcAft>
              <a:spcPct val="35000"/>
            </a:spcAft>
            <a:buNone/>
          </a:pPr>
          <a:r>
            <a:rPr lang="en-AU" sz="1100" b="0" kern="1200">
              <a:solidFill>
                <a:schemeClr val="bg1"/>
              </a:solidFill>
              <a:latin typeface="+mn-lt"/>
            </a:rPr>
            <a:t>Research Project implementation strategy similarity</a:t>
          </a:r>
        </a:p>
      </dsp:txBody>
      <dsp:txXfrm>
        <a:off x="3908405" y="872775"/>
        <a:ext cx="2312354" cy="1266380"/>
      </dsp:txXfrm>
    </dsp:sp>
    <dsp:sp modelId="{2D6C7916-1130-46A8-833B-A6278CBD2192}">
      <dsp:nvSpPr>
        <dsp:cNvPr id="0" name=""/>
        <dsp:cNvSpPr/>
      </dsp:nvSpPr>
      <dsp:spPr>
        <a:xfrm>
          <a:off x="3908405" y="427831"/>
          <a:ext cx="2312354" cy="4449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95250" bIns="0" numCol="1" spcCol="1270" anchor="ctr" anchorCtr="0">
          <a:noAutofit/>
        </a:bodyPr>
        <a:lstStyle/>
        <a:p>
          <a:pPr marL="0" lvl="0" indent="0" algn="l" defTabSz="666750">
            <a:lnSpc>
              <a:spcPct val="90000"/>
            </a:lnSpc>
            <a:spcBef>
              <a:spcPct val="0"/>
            </a:spcBef>
            <a:spcAft>
              <a:spcPct val="35000"/>
            </a:spcAft>
            <a:buNone/>
            <a:defRPr b="1"/>
          </a:pPr>
          <a:r>
            <a:rPr lang="en-AU" sz="1500" b="1" kern="1200">
              <a:solidFill>
                <a:schemeClr val="bg1"/>
              </a:solidFill>
              <a:latin typeface="+mn-lt"/>
            </a:rPr>
            <a:t>Sep 2023</a:t>
          </a:r>
        </a:p>
      </dsp:txBody>
      <dsp:txXfrm>
        <a:off x="3908405" y="427831"/>
        <a:ext cx="2312354" cy="444944"/>
      </dsp:txXfrm>
    </dsp:sp>
    <dsp:sp modelId="{4D953791-5C2F-4A75-A8F4-6ED7EAB5E015}">
      <dsp:nvSpPr>
        <dsp:cNvPr id="0" name=""/>
        <dsp:cNvSpPr/>
      </dsp:nvSpPr>
      <dsp:spPr>
        <a:xfrm>
          <a:off x="3488067" y="872775"/>
          <a:ext cx="0" cy="1266380"/>
        </a:xfrm>
        <a:prstGeom prst="line">
          <a:avLst/>
        </a:prstGeom>
        <a:noFill/>
        <a:ln w="12700" cap="flat" cmpd="sng" algn="ctr">
          <a:solidFill>
            <a:schemeClr val="accent2"/>
          </a:solidFill>
          <a:prstDash val="dash"/>
          <a:miter lim="800000"/>
        </a:ln>
        <a:effectLst/>
      </dsp:spPr>
      <dsp:style>
        <a:lnRef idx="1">
          <a:scrgbClr r="0" g="0" b="0"/>
        </a:lnRef>
        <a:fillRef idx="0">
          <a:scrgbClr r="0" g="0" b="0"/>
        </a:fillRef>
        <a:effectRef idx="0">
          <a:scrgbClr r="0" g="0" b="0"/>
        </a:effectRef>
        <a:fontRef idx="minor"/>
      </dsp:style>
    </dsp:sp>
    <dsp:sp modelId="{152AD014-AFD0-4700-A468-4D562874339A}">
      <dsp:nvSpPr>
        <dsp:cNvPr id="0" name=""/>
        <dsp:cNvSpPr/>
      </dsp:nvSpPr>
      <dsp:spPr>
        <a:xfrm>
          <a:off x="3447115" y="2099110"/>
          <a:ext cx="80090" cy="80090"/>
        </a:xfrm>
        <a:prstGeom prst="ellipse">
          <a:avLst/>
        </a:prstGeom>
        <a:solidFill>
          <a:schemeClr val="accent2"/>
        </a:solidFill>
        <a:ln w="63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7331DD9-74CF-4A3A-86BA-F4B9DBEAB944}">
      <dsp:nvSpPr>
        <dsp:cNvPr id="0" name=""/>
        <dsp:cNvSpPr/>
      </dsp:nvSpPr>
      <dsp:spPr>
        <a:xfrm rot="18900000">
          <a:off x="4955454" y="3470696"/>
          <a:ext cx="314623" cy="314623"/>
        </a:xfrm>
        <a:prstGeom prst="teardrop">
          <a:avLst>
            <a:gd name="adj" fmla="val 115000"/>
          </a:avLst>
        </a:prstGeom>
        <a:solidFill>
          <a:schemeClr val="accent2"/>
        </a:solidFill>
        <a:ln w="12700" cap="flat" cmpd="sng" algn="ctr">
          <a:solidFill>
            <a:schemeClr val="accent2">
              <a:alpha val="90000"/>
              <a:hueOff val="0"/>
              <a:satOff val="0"/>
              <a:lumOff val="0"/>
              <a:alphaOff val="-3000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15AAB83-BD07-4B9E-9A3B-858C0B126F9C}">
      <dsp:nvSpPr>
        <dsp:cNvPr id="0" name=""/>
        <dsp:cNvSpPr/>
      </dsp:nvSpPr>
      <dsp:spPr>
        <a:xfrm>
          <a:off x="4990406" y="3505648"/>
          <a:ext cx="244719" cy="244719"/>
        </a:xfrm>
        <a:prstGeom prst="ellipse">
          <a:avLst/>
        </a:prstGeom>
        <a:solidFill>
          <a:schemeClr val="accent1">
            <a:alpha val="9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08CB2D5A-F46A-4E0E-9575-15F31D04AAC6}">
      <dsp:nvSpPr>
        <dsp:cNvPr id="0" name=""/>
        <dsp:cNvSpPr/>
      </dsp:nvSpPr>
      <dsp:spPr>
        <a:xfrm>
          <a:off x="5533104" y="2139156"/>
          <a:ext cx="2312354" cy="12663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04775" rIns="0" bIns="69850" numCol="1" spcCol="1270" anchor="b" anchorCtr="0">
          <a:noAutofit/>
        </a:bodyPr>
        <a:lstStyle/>
        <a:p>
          <a:pPr marL="0" lvl="0" indent="0" algn="l" defTabSz="488950">
            <a:lnSpc>
              <a:spcPct val="90000"/>
            </a:lnSpc>
            <a:spcBef>
              <a:spcPct val="0"/>
            </a:spcBef>
            <a:spcAft>
              <a:spcPct val="35000"/>
            </a:spcAft>
            <a:buNone/>
          </a:pPr>
          <a:r>
            <a:rPr lang="en-AU" sz="1100" b="0" kern="1200">
              <a:solidFill>
                <a:schemeClr val="bg1"/>
              </a:solidFill>
              <a:latin typeface="+mn-lt"/>
            </a:rPr>
            <a:t>Execute Machine Learning processes</a:t>
          </a:r>
        </a:p>
        <a:p>
          <a:pPr marL="0" lvl="0" indent="0" algn="l" defTabSz="488950">
            <a:lnSpc>
              <a:spcPct val="90000"/>
            </a:lnSpc>
            <a:spcBef>
              <a:spcPct val="0"/>
            </a:spcBef>
            <a:spcAft>
              <a:spcPct val="35000"/>
            </a:spcAft>
            <a:buNone/>
          </a:pPr>
          <a:r>
            <a:rPr lang="en-AU" sz="1100" b="0" kern="1200">
              <a:solidFill>
                <a:schemeClr val="bg1"/>
              </a:solidFill>
              <a:latin typeface="+mn-lt"/>
            </a:rPr>
            <a:t>Develop new Model</a:t>
          </a:r>
        </a:p>
        <a:p>
          <a:pPr marL="0" lvl="0" indent="0" algn="l" defTabSz="488950">
            <a:lnSpc>
              <a:spcPct val="90000"/>
            </a:lnSpc>
            <a:spcBef>
              <a:spcPct val="0"/>
            </a:spcBef>
            <a:spcAft>
              <a:spcPct val="35000"/>
            </a:spcAft>
            <a:buNone/>
          </a:pPr>
          <a:r>
            <a:rPr lang="en-AU" sz="1100" b="0" kern="1200">
              <a:solidFill>
                <a:schemeClr val="bg1"/>
              </a:solidFill>
              <a:latin typeface="+mn-lt"/>
            </a:rPr>
            <a:t>Deliver Project Presentation, Poster, and Report</a:t>
          </a:r>
        </a:p>
      </dsp:txBody>
      <dsp:txXfrm>
        <a:off x="5533104" y="2139156"/>
        <a:ext cx="2312354" cy="1266380"/>
      </dsp:txXfrm>
    </dsp:sp>
    <dsp:sp modelId="{7C1E6B4A-59F7-4018-A403-E1CCAEE78BA1}">
      <dsp:nvSpPr>
        <dsp:cNvPr id="0" name=""/>
        <dsp:cNvSpPr/>
      </dsp:nvSpPr>
      <dsp:spPr>
        <a:xfrm>
          <a:off x="5533104" y="3405536"/>
          <a:ext cx="2312354" cy="4449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95250" bIns="0" numCol="1" spcCol="1270" anchor="ctr" anchorCtr="0">
          <a:noAutofit/>
        </a:bodyPr>
        <a:lstStyle/>
        <a:p>
          <a:pPr marL="0" lvl="0" indent="0" algn="l" defTabSz="666750">
            <a:lnSpc>
              <a:spcPct val="90000"/>
            </a:lnSpc>
            <a:spcBef>
              <a:spcPct val="0"/>
            </a:spcBef>
            <a:spcAft>
              <a:spcPct val="35000"/>
            </a:spcAft>
            <a:buNone/>
            <a:defRPr b="1"/>
          </a:pPr>
          <a:r>
            <a:rPr lang="en-AU" sz="1500" b="1" kern="1200">
              <a:solidFill>
                <a:schemeClr val="bg1"/>
              </a:solidFill>
              <a:latin typeface="+mn-lt"/>
            </a:rPr>
            <a:t>Oct 2023</a:t>
          </a:r>
        </a:p>
      </dsp:txBody>
      <dsp:txXfrm>
        <a:off x="5533104" y="3405536"/>
        <a:ext cx="2312354" cy="444944"/>
      </dsp:txXfrm>
    </dsp:sp>
    <dsp:sp modelId="{A03C5372-D306-43AC-B406-6F8183849431}">
      <dsp:nvSpPr>
        <dsp:cNvPr id="0" name=""/>
        <dsp:cNvSpPr/>
      </dsp:nvSpPr>
      <dsp:spPr>
        <a:xfrm>
          <a:off x="5112765" y="2139156"/>
          <a:ext cx="0" cy="1266380"/>
        </a:xfrm>
        <a:prstGeom prst="line">
          <a:avLst/>
        </a:prstGeom>
        <a:noFill/>
        <a:ln w="12700" cap="flat" cmpd="sng" algn="ctr">
          <a:solidFill>
            <a:schemeClr val="accent2"/>
          </a:solidFill>
          <a:prstDash val="dash"/>
          <a:miter lim="800000"/>
        </a:ln>
        <a:effectLst/>
      </dsp:spPr>
      <dsp:style>
        <a:lnRef idx="1">
          <a:scrgbClr r="0" g="0" b="0"/>
        </a:lnRef>
        <a:fillRef idx="0">
          <a:scrgbClr r="0" g="0" b="0"/>
        </a:fillRef>
        <a:effectRef idx="0">
          <a:scrgbClr r="0" g="0" b="0"/>
        </a:effectRef>
        <a:fontRef idx="minor"/>
      </dsp:style>
    </dsp:sp>
    <dsp:sp modelId="{14282312-87CB-41BB-A02D-C594BBEF33C7}">
      <dsp:nvSpPr>
        <dsp:cNvPr id="0" name=""/>
        <dsp:cNvSpPr/>
      </dsp:nvSpPr>
      <dsp:spPr>
        <a:xfrm>
          <a:off x="5071813" y="2099110"/>
          <a:ext cx="80090" cy="80090"/>
        </a:xfrm>
        <a:prstGeom prst="ellipse">
          <a:avLst/>
        </a:prstGeom>
        <a:solidFill>
          <a:schemeClr val="accent2"/>
        </a:solidFill>
        <a:ln w="63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55439AF-6893-479D-8B57-31FBC13C553F}">
      <dsp:nvSpPr>
        <dsp:cNvPr id="0" name=""/>
        <dsp:cNvSpPr/>
      </dsp:nvSpPr>
      <dsp:spPr>
        <a:xfrm rot="8100000">
          <a:off x="6580152" y="492991"/>
          <a:ext cx="314623" cy="314623"/>
        </a:xfrm>
        <a:prstGeom prst="teardrop">
          <a:avLst>
            <a:gd name="adj" fmla="val 115000"/>
          </a:avLst>
        </a:prstGeom>
        <a:solidFill>
          <a:schemeClr val="accent2"/>
        </a:solidFill>
        <a:ln w="12700" cap="flat" cmpd="sng" algn="ctr">
          <a:solidFill>
            <a:schemeClr val="accent2">
              <a:alpha val="90000"/>
              <a:hueOff val="0"/>
              <a:satOff val="0"/>
              <a:lumOff val="0"/>
              <a:alphaOff val="-4000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22B1C16-7FF0-4DBE-B32E-E43FEB1E2EAC}">
      <dsp:nvSpPr>
        <dsp:cNvPr id="0" name=""/>
        <dsp:cNvSpPr/>
      </dsp:nvSpPr>
      <dsp:spPr>
        <a:xfrm>
          <a:off x="6615104" y="527943"/>
          <a:ext cx="244719" cy="244719"/>
        </a:xfrm>
        <a:prstGeom prst="ellipse">
          <a:avLst/>
        </a:prstGeom>
        <a:solidFill>
          <a:schemeClr val="accent1">
            <a:alpha val="9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1B55AA6D-649D-4145-93EB-08B866A4D4E5}">
      <dsp:nvSpPr>
        <dsp:cNvPr id="0" name=""/>
        <dsp:cNvSpPr/>
      </dsp:nvSpPr>
      <dsp:spPr>
        <a:xfrm>
          <a:off x="7157802" y="872775"/>
          <a:ext cx="2312354" cy="12663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69850" rIns="69850" bIns="104775" numCol="1" spcCol="1270" anchor="t" anchorCtr="0">
          <a:noAutofit/>
        </a:bodyPr>
        <a:lstStyle/>
        <a:p>
          <a:pPr marL="0" lvl="0" indent="0" algn="l" defTabSz="488950">
            <a:lnSpc>
              <a:spcPct val="90000"/>
            </a:lnSpc>
            <a:spcBef>
              <a:spcPct val="0"/>
            </a:spcBef>
            <a:spcAft>
              <a:spcPct val="35000"/>
            </a:spcAft>
            <a:buNone/>
          </a:pPr>
          <a:r>
            <a:rPr lang="en-AU" sz="1100" b="0" kern="1200">
              <a:solidFill>
                <a:schemeClr val="bg1"/>
              </a:solidFill>
              <a:latin typeface="+mn-lt"/>
            </a:rPr>
            <a:t>Refinements to ML-based model against newly generated datasets</a:t>
          </a:r>
        </a:p>
        <a:p>
          <a:pPr marL="57150" lvl="1" indent="-57150" algn="l" defTabSz="400050">
            <a:lnSpc>
              <a:spcPct val="90000"/>
            </a:lnSpc>
            <a:spcBef>
              <a:spcPct val="0"/>
            </a:spcBef>
            <a:spcAft>
              <a:spcPct val="15000"/>
            </a:spcAft>
            <a:buChar char="•"/>
          </a:pPr>
          <a:r>
            <a:rPr lang="en-AU" sz="900" b="0" kern="1200">
              <a:solidFill>
                <a:schemeClr val="bg1"/>
              </a:solidFill>
              <a:latin typeface="+mn-lt"/>
            </a:rPr>
            <a:t>Attempt implementation</a:t>
          </a:r>
        </a:p>
        <a:p>
          <a:pPr marL="57150" lvl="1" indent="-57150" algn="l" defTabSz="400050">
            <a:lnSpc>
              <a:spcPct val="90000"/>
            </a:lnSpc>
            <a:spcBef>
              <a:spcPct val="0"/>
            </a:spcBef>
            <a:spcAft>
              <a:spcPct val="15000"/>
            </a:spcAft>
            <a:buChar char="•"/>
          </a:pPr>
          <a:endParaRPr lang="en-AU" sz="900" b="0" kern="1200">
            <a:latin typeface="+mn-lt"/>
          </a:endParaRPr>
        </a:p>
        <a:p>
          <a:pPr marL="0" lvl="0" indent="0" algn="l" defTabSz="488950">
            <a:lnSpc>
              <a:spcPct val="90000"/>
            </a:lnSpc>
            <a:spcBef>
              <a:spcPct val="0"/>
            </a:spcBef>
            <a:spcAft>
              <a:spcPct val="35000"/>
            </a:spcAft>
            <a:buNone/>
          </a:pPr>
          <a:r>
            <a:rPr lang="en-AU" sz="1100" b="0" kern="1200">
              <a:solidFill>
                <a:schemeClr val="bg1"/>
              </a:solidFill>
              <a:latin typeface="+mn-lt"/>
            </a:rPr>
            <a:t>Follow-up review with Project Sponsor on Project Delivery</a:t>
          </a:r>
          <a:endParaRPr lang="en-AU" sz="1100" b="1" kern="1200">
            <a:solidFill>
              <a:schemeClr val="bg1"/>
            </a:solidFill>
            <a:latin typeface="+mn-lt"/>
          </a:endParaRPr>
        </a:p>
      </dsp:txBody>
      <dsp:txXfrm>
        <a:off x="7157802" y="872775"/>
        <a:ext cx="2312354" cy="1266380"/>
      </dsp:txXfrm>
    </dsp:sp>
    <dsp:sp modelId="{3FA5D5AE-9CAE-4D19-9765-BCEE62095312}">
      <dsp:nvSpPr>
        <dsp:cNvPr id="0" name=""/>
        <dsp:cNvSpPr/>
      </dsp:nvSpPr>
      <dsp:spPr>
        <a:xfrm>
          <a:off x="7157802" y="427831"/>
          <a:ext cx="2312354" cy="4449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95250" bIns="0" numCol="1" spcCol="1270" anchor="ctr" anchorCtr="0">
          <a:noAutofit/>
        </a:bodyPr>
        <a:lstStyle/>
        <a:p>
          <a:pPr marL="0" lvl="0" indent="0" algn="l" defTabSz="666750">
            <a:lnSpc>
              <a:spcPct val="90000"/>
            </a:lnSpc>
            <a:spcBef>
              <a:spcPct val="0"/>
            </a:spcBef>
            <a:spcAft>
              <a:spcPct val="35000"/>
            </a:spcAft>
            <a:buNone/>
            <a:defRPr b="1"/>
          </a:pPr>
          <a:r>
            <a:rPr lang="en-AU" sz="1500" b="1" kern="1200">
              <a:solidFill>
                <a:schemeClr val="bg1"/>
              </a:solidFill>
              <a:latin typeface="+mn-lt"/>
            </a:rPr>
            <a:t>Nov 2023</a:t>
          </a:r>
        </a:p>
      </dsp:txBody>
      <dsp:txXfrm>
        <a:off x="7157802" y="427831"/>
        <a:ext cx="2312354" cy="444944"/>
      </dsp:txXfrm>
    </dsp:sp>
    <dsp:sp modelId="{FE6CA7EB-68EC-4E76-9051-08C4CF370101}">
      <dsp:nvSpPr>
        <dsp:cNvPr id="0" name=""/>
        <dsp:cNvSpPr/>
      </dsp:nvSpPr>
      <dsp:spPr>
        <a:xfrm>
          <a:off x="6737464" y="872775"/>
          <a:ext cx="0" cy="1266380"/>
        </a:xfrm>
        <a:prstGeom prst="line">
          <a:avLst/>
        </a:prstGeom>
        <a:noFill/>
        <a:ln w="12700" cap="flat" cmpd="sng" algn="ctr">
          <a:solidFill>
            <a:schemeClr val="accent2"/>
          </a:solidFill>
          <a:prstDash val="dash"/>
          <a:miter lim="800000"/>
        </a:ln>
        <a:effectLst/>
      </dsp:spPr>
      <dsp:style>
        <a:lnRef idx="1">
          <a:scrgbClr r="0" g="0" b="0"/>
        </a:lnRef>
        <a:fillRef idx="0">
          <a:scrgbClr r="0" g="0" b="0"/>
        </a:fillRef>
        <a:effectRef idx="0">
          <a:scrgbClr r="0" g="0" b="0"/>
        </a:effectRef>
        <a:fontRef idx="minor"/>
      </dsp:style>
    </dsp:sp>
    <dsp:sp modelId="{58B7B786-A0AD-4662-8D54-C5C572D2C32C}">
      <dsp:nvSpPr>
        <dsp:cNvPr id="0" name=""/>
        <dsp:cNvSpPr/>
      </dsp:nvSpPr>
      <dsp:spPr>
        <a:xfrm>
          <a:off x="6696512" y="2099110"/>
          <a:ext cx="80090" cy="80090"/>
        </a:xfrm>
        <a:prstGeom prst="ellipse">
          <a:avLst/>
        </a:prstGeom>
        <a:solidFill>
          <a:schemeClr val="accent2"/>
        </a:solidFill>
        <a:ln w="63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AACCBB-6709-4071-B389-3BB226B3A586}">
      <dsp:nvSpPr>
        <dsp:cNvPr id="0" name=""/>
        <dsp:cNvSpPr/>
      </dsp:nvSpPr>
      <dsp:spPr>
        <a:xfrm>
          <a:off x="0" y="2139156"/>
          <a:ext cx="9780587" cy="0"/>
        </a:xfrm>
        <a:prstGeom prst="line">
          <a:avLst/>
        </a:prstGeom>
        <a:solidFill>
          <a:schemeClr val="lt1">
            <a:alpha val="90000"/>
            <a:hueOff val="0"/>
            <a:satOff val="0"/>
            <a:lumOff val="0"/>
            <a:alphaOff val="0"/>
          </a:schemeClr>
        </a:solidFill>
        <a:ln w="19050" cap="flat" cmpd="sng" algn="ctr">
          <a:solidFill>
            <a:schemeClr val="accent2">
              <a:alpha val="90000"/>
              <a:hueOff val="0"/>
              <a:satOff val="0"/>
              <a:lumOff val="0"/>
              <a:alphaOff val="0"/>
            </a:schemeClr>
          </a:solidFill>
          <a:prstDash val="solid"/>
          <a:miter lim="800000"/>
          <a:tailEnd type="triangle" w="lg" len="lg"/>
        </a:ln>
        <a:effectLst/>
      </dsp:spPr>
      <dsp:style>
        <a:lnRef idx="2">
          <a:scrgbClr r="0" g="0" b="0"/>
        </a:lnRef>
        <a:fillRef idx="1">
          <a:scrgbClr r="0" g="0" b="0"/>
        </a:fillRef>
        <a:effectRef idx="0">
          <a:scrgbClr r="0" g="0" b="0"/>
        </a:effectRef>
        <a:fontRef idx="minor"/>
      </dsp:style>
    </dsp:sp>
    <dsp:sp modelId="{358CAA11-0A87-4861-8B4E-913B1EAD1334}">
      <dsp:nvSpPr>
        <dsp:cNvPr id="0" name=""/>
        <dsp:cNvSpPr/>
      </dsp:nvSpPr>
      <dsp:spPr>
        <a:xfrm rot="8100000">
          <a:off x="66076" y="492991"/>
          <a:ext cx="314623" cy="314623"/>
        </a:xfrm>
        <a:prstGeom prst="teardrop">
          <a:avLst>
            <a:gd name="adj" fmla="val 115000"/>
          </a:avLst>
        </a:prstGeom>
        <a:solidFill>
          <a:schemeClr val="accent2"/>
        </a:solidFill>
        <a:ln w="12700" cap="flat" cmpd="sng" algn="ctr">
          <a:solidFill>
            <a:schemeClr val="accent2">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1A1A837-F261-404B-A808-B2F4154CE8A2}">
      <dsp:nvSpPr>
        <dsp:cNvPr id="0" name=""/>
        <dsp:cNvSpPr/>
      </dsp:nvSpPr>
      <dsp:spPr>
        <a:xfrm>
          <a:off x="101028" y="527943"/>
          <a:ext cx="244719" cy="244719"/>
        </a:xfrm>
        <a:prstGeom prst="ellipse">
          <a:avLst/>
        </a:prstGeom>
        <a:solidFill>
          <a:schemeClr val="accent1">
            <a:alpha val="9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B5F3F650-2E42-488A-AD4F-C4BD47D19A84}">
      <dsp:nvSpPr>
        <dsp:cNvPr id="0" name=""/>
        <dsp:cNvSpPr/>
      </dsp:nvSpPr>
      <dsp:spPr>
        <a:xfrm>
          <a:off x="743585" y="872775"/>
          <a:ext cx="3479348" cy="12663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82550" rIns="82550" bIns="123825" numCol="1" spcCol="1270" anchor="t" anchorCtr="0">
          <a:noAutofit/>
        </a:bodyPr>
        <a:lstStyle/>
        <a:p>
          <a:pPr marL="0" lvl="0" indent="0" algn="l" defTabSz="577850">
            <a:lnSpc>
              <a:spcPct val="90000"/>
            </a:lnSpc>
            <a:spcBef>
              <a:spcPct val="0"/>
            </a:spcBef>
            <a:spcAft>
              <a:spcPct val="35000"/>
            </a:spcAft>
            <a:buNone/>
          </a:pPr>
          <a:r>
            <a:rPr lang="en-AU" sz="1300" b="0" kern="1200">
              <a:solidFill>
                <a:schemeClr val="bg1"/>
              </a:solidFill>
              <a:latin typeface="+mn-lt"/>
            </a:rPr>
            <a:t>Use GitHub Project as source of truth for documentation (previously MS Teams)</a:t>
          </a:r>
        </a:p>
      </dsp:txBody>
      <dsp:txXfrm>
        <a:off x="743585" y="872775"/>
        <a:ext cx="3479348" cy="1266380"/>
      </dsp:txXfrm>
    </dsp:sp>
    <dsp:sp modelId="{223C5207-4FA2-4A6C-8F43-20BD55767C99}">
      <dsp:nvSpPr>
        <dsp:cNvPr id="0" name=""/>
        <dsp:cNvSpPr/>
      </dsp:nvSpPr>
      <dsp:spPr>
        <a:xfrm>
          <a:off x="743585" y="427831"/>
          <a:ext cx="3479348" cy="4449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7950" bIns="0" numCol="1" spcCol="1270" anchor="ctr" anchorCtr="0">
          <a:noAutofit/>
        </a:bodyPr>
        <a:lstStyle/>
        <a:p>
          <a:pPr marL="0" lvl="0" indent="0" algn="l" defTabSz="755650">
            <a:lnSpc>
              <a:spcPct val="90000"/>
            </a:lnSpc>
            <a:spcBef>
              <a:spcPct val="0"/>
            </a:spcBef>
            <a:spcAft>
              <a:spcPct val="35000"/>
            </a:spcAft>
            <a:buNone/>
            <a:defRPr b="1"/>
          </a:pPr>
          <a:r>
            <a:rPr lang="en-AU" sz="1700" b="1" kern="1200">
              <a:solidFill>
                <a:schemeClr val="bg1"/>
              </a:solidFill>
              <a:latin typeface="+mn-lt"/>
            </a:rPr>
            <a:t>Jul 2023</a:t>
          </a:r>
        </a:p>
      </dsp:txBody>
      <dsp:txXfrm>
        <a:off x="743585" y="427831"/>
        <a:ext cx="3479348" cy="444944"/>
      </dsp:txXfrm>
    </dsp:sp>
    <dsp:sp modelId="{4FE5EB5D-4CEF-4D0D-9394-0534E61844BE}">
      <dsp:nvSpPr>
        <dsp:cNvPr id="0" name=""/>
        <dsp:cNvSpPr/>
      </dsp:nvSpPr>
      <dsp:spPr>
        <a:xfrm>
          <a:off x="223388" y="872775"/>
          <a:ext cx="0" cy="1266380"/>
        </a:xfrm>
        <a:prstGeom prst="line">
          <a:avLst/>
        </a:prstGeom>
        <a:noFill/>
        <a:ln w="12700" cap="flat" cmpd="sng" algn="ctr">
          <a:solidFill>
            <a:schemeClr val="accent2"/>
          </a:solidFill>
          <a:prstDash val="dash"/>
          <a:miter lim="800000"/>
        </a:ln>
        <a:effectLst/>
      </dsp:spPr>
      <dsp:style>
        <a:lnRef idx="1">
          <a:scrgbClr r="0" g="0" b="0"/>
        </a:lnRef>
        <a:fillRef idx="0">
          <a:scrgbClr r="0" g="0" b="0"/>
        </a:fillRef>
        <a:effectRef idx="0">
          <a:scrgbClr r="0" g="0" b="0"/>
        </a:effectRef>
        <a:fontRef idx="minor"/>
      </dsp:style>
    </dsp:sp>
    <dsp:sp modelId="{714429FF-AAA3-4358-8C5F-1A7F29AA2B7B}">
      <dsp:nvSpPr>
        <dsp:cNvPr id="0" name=""/>
        <dsp:cNvSpPr/>
      </dsp:nvSpPr>
      <dsp:spPr>
        <a:xfrm>
          <a:off x="183343" y="2099110"/>
          <a:ext cx="80090" cy="80090"/>
        </a:xfrm>
        <a:prstGeom prst="ellipse">
          <a:avLst/>
        </a:prstGeom>
        <a:solidFill>
          <a:schemeClr val="accent2"/>
        </a:solidFill>
        <a:ln w="63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2C82E90-F103-439C-8371-CFFB0927B9DE}">
      <dsp:nvSpPr>
        <dsp:cNvPr id="0" name=""/>
        <dsp:cNvSpPr/>
      </dsp:nvSpPr>
      <dsp:spPr>
        <a:xfrm rot="18900000">
          <a:off x="2520774" y="3470696"/>
          <a:ext cx="314623" cy="314623"/>
        </a:xfrm>
        <a:prstGeom prst="teardrop">
          <a:avLst>
            <a:gd name="adj" fmla="val 115000"/>
          </a:avLst>
        </a:prstGeom>
        <a:solidFill>
          <a:schemeClr val="accent2"/>
        </a:solidFill>
        <a:ln w="12700" cap="flat" cmpd="sng" algn="ctr">
          <a:solidFill>
            <a:schemeClr val="accent2">
              <a:alpha val="90000"/>
              <a:hueOff val="0"/>
              <a:satOff val="0"/>
              <a:lumOff val="0"/>
              <a:alphaOff val="-2000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D519322-C1DD-47AE-92C0-13575134BC76}">
      <dsp:nvSpPr>
        <dsp:cNvPr id="0" name=""/>
        <dsp:cNvSpPr/>
      </dsp:nvSpPr>
      <dsp:spPr>
        <a:xfrm>
          <a:off x="2555726" y="3505648"/>
          <a:ext cx="244719" cy="244719"/>
        </a:xfrm>
        <a:prstGeom prst="ellipse">
          <a:avLst/>
        </a:prstGeom>
        <a:solidFill>
          <a:schemeClr val="accent1">
            <a:alpha val="9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96DDA0FE-83E2-423C-9F13-58A61EB68487}">
      <dsp:nvSpPr>
        <dsp:cNvPr id="0" name=""/>
        <dsp:cNvSpPr/>
      </dsp:nvSpPr>
      <dsp:spPr>
        <a:xfrm>
          <a:off x="3197069" y="2139156"/>
          <a:ext cx="3465160" cy="12663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23825" rIns="0" bIns="82550" numCol="1" spcCol="1270" anchor="b" anchorCtr="0">
          <a:noAutofit/>
        </a:bodyPr>
        <a:lstStyle/>
        <a:p>
          <a:pPr marL="0" lvl="0" indent="0" algn="l" defTabSz="577850">
            <a:lnSpc>
              <a:spcPct val="90000"/>
            </a:lnSpc>
            <a:spcBef>
              <a:spcPct val="0"/>
            </a:spcBef>
            <a:spcAft>
              <a:spcPct val="35000"/>
            </a:spcAft>
            <a:buNone/>
          </a:pPr>
          <a:r>
            <a:rPr lang="en-AU" sz="1300" b="0" kern="1200">
              <a:solidFill>
                <a:schemeClr val="bg1"/>
              </a:solidFill>
              <a:latin typeface="+mn-lt"/>
            </a:rPr>
            <a:t>Organise independent Azure instance during UC outage</a:t>
          </a:r>
        </a:p>
      </dsp:txBody>
      <dsp:txXfrm>
        <a:off x="3197069" y="2139156"/>
        <a:ext cx="3465160" cy="1266380"/>
      </dsp:txXfrm>
    </dsp:sp>
    <dsp:sp modelId="{2D6C7916-1130-46A8-833B-A6278CBD2192}">
      <dsp:nvSpPr>
        <dsp:cNvPr id="0" name=""/>
        <dsp:cNvSpPr/>
      </dsp:nvSpPr>
      <dsp:spPr>
        <a:xfrm>
          <a:off x="3197069" y="3405536"/>
          <a:ext cx="3465160" cy="4449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7950" bIns="0" numCol="1" spcCol="1270" anchor="ctr" anchorCtr="0">
          <a:noAutofit/>
        </a:bodyPr>
        <a:lstStyle/>
        <a:p>
          <a:pPr marL="0" lvl="0" indent="0" algn="l" defTabSz="755650">
            <a:lnSpc>
              <a:spcPct val="90000"/>
            </a:lnSpc>
            <a:spcBef>
              <a:spcPct val="0"/>
            </a:spcBef>
            <a:spcAft>
              <a:spcPct val="35000"/>
            </a:spcAft>
            <a:buNone/>
            <a:defRPr b="1"/>
          </a:pPr>
          <a:r>
            <a:rPr lang="en-AU" sz="1700" b="1" kern="1200">
              <a:solidFill>
                <a:schemeClr val="bg1"/>
              </a:solidFill>
              <a:latin typeface="+mn-lt"/>
            </a:rPr>
            <a:t>Sep 2023</a:t>
          </a:r>
        </a:p>
      </dsp:txBody>
      <dsp:txXfrm>
        <a:off x="3197069" y="3405536"/>
        <a:ext cx="3465160" cy="444944"/>
      </dsp:txXfrm>
    </dsp:sp>
    <dsp:sp modelId="{4D953791-5C2F-4A75-A8F4-6ED7EAB5E015}">
      <dsp:nvSpPr>
        <dsp:cNvPr id="0" name=""/>
        <dsp:cNvSpPr/>
      </dsp:nvSpPr>
      <dsp:spPr>
        <a:xfrm>
          <a:off x="2678086" y="2139156"/>
          <a:ext cx="0" cy="1266380"/>
        </a:xfrm>
        <a:prstGeom prst="line">
          <a:avLst/>
        </a:prstGeom>
        <a:noFill/>
        <a:ln w="12700" cap="flat" cmpd="sng" algn="ctr">
          <a:solidFill>
            <a:schemeClr val="accent2"/>
          </a:solidFill>
          <a:prstDash val="dash"/>
          <a:miter lim="800000"/>
        </a:ln>
        <a:effectLst/>
      </dsp:spPr>
      <dsp:style>
        <a:lnRef idx="1">
          <a:scrgbClr r="0" g="0" b="0"/>
        </a:lnRef>
        <a:fillRef idx="0">
          <a:scrgbClr r="0" g="0" b="0"/>
        </a:fillRef>
        <a:effectRef idx="0">
          <a:scrgbClr r="0" g="0" b="0"/>
        </a:effectRef>
        <a:fontRef idx="minor"/>
      </dsp:style>
    </dsp:sp>
    <dsp:sp modelId="{152AD014-AFD0-4700-A468-4D562874339A}">
      <dsp:nvSpPr>
        <dsp:cNvPr id="0" name=""/>
        <dsp:cNvSpPr/>
      </dsp:nvSpPr>
      <dsp:spPr>
        <a:xfrm>
          <a:off x="2637134" y="2099110"/>
          <a:ext cx="80090" cy="80090"/>
        </a:xfrm>
        <a:prstGeom prst="ellipse">
          <a:avLst/>
        </a:prstGeom>
        <a:solidFill>
          <a:schemeClr val="accent2"/>
        </a:solidFill>
        <a:ln w="63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7331DD9-74CF-4A3A-86BA-F4B9DBEAB944}">
      <dsp:nvSpPr>
        <dsp:cNvPr id="0" name=""/>
        <dsp:cNvSpPr/>
      </dsp:nvSpPr>
      <dsp:spPr>
        <a:xfrm rot="8100000">
          <a:off x="4955454" y="492991"/>
          <a:ext cx="314623" cy="314623"/>
        </a:xfrm>
        <a:prstGeom prst="teardrop">
          <a:avLst>
            <a:gd name="adj" fmla="val 115000"/>
          </a:avLst>
        </a:prstGeom>
        <a:solidFill>
          <a:schemeClr val="accent2"/>
        </a:solidFill>
        <a:ln w="12700" cap="flat" cmpd="sng" algn="ctr">
          <a:solidFill>
            <a:schemeClr val="accent2">
              <a:alpha val="90000"/>
              <a:hueOff val="0"/>
              <a:satOff val="0"/>
              <a:lumOff val="0"/>
              <a:alphaOff val="-4000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15AAB83-BD07-4B9E-9A3B-858C0B126F9C}">
      <dsp:nvSpPr>
        <dsp:cNvPr id="0" name=""/>
        <dsp:cNvSpPr/>
      </dsp:nvSpPr>
      <dsp:spPr>
        <a:xfrm>
          <a:off x="4990406" y="527943"/>
          <a:ext cx="244719" cy="244719"/>
        </a:xfrm>
        <a:prstGeom prst="ellipse">
          <a:avLst/>
        </a:prstGeom>
        <a:solidFill>
          <a:schemeClr val="accent1">
            <a:alpha val="9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08CB2D5A-F46A-4E0E-9575-15F31D04AAC6}">
      <dsp:nvSpPr>
        <dsp:cNvPr id="0" name=""/>
        <dsp:cNvSpPr/>
      </dsp:nvSpPr>
      <dsp:spPr>
        <a:xfrm>
          <a:off x="5631749" y="872775"/>
          <a:ext cx="3465160" cy="12663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82550" rIns="82550" bIns="123825" numCol="1" spcCol="1270" anchor="t" anchorCtr="0">
          <a:noAutofit/>
        </a:bodyPr>
        <a:lstStyle/>
        <a:p>
          <a:pPr marL="0" lvl="0" indent="0" algn="l" defTabSz="577850">
            <a:lnSpc>
              <a:spcPct val="90000"/>
            </a:lnSpc>
            <a:spcBef>
              <a:spcPct val="0"/>
            </a:spcBef>
            <a:spcAft>
              <a:spcPct val="35000"/>
            </a:spcAft>
            <a:buNone/>
          </a:pPr>
          <a:r>
            <a:rPr lang="en-AU" sz="1300" b="0" kern="1200">
              <a:solidFill>
                <a:schemeClr val="bg1"/>
              </a:solidFill>
              <a:latin typeface="+mn-lt"/>
            </a:rPr>
            <a:t>Utilise NS2 for dataset generation</a:t>
          </a:r>
        </a:p>
        <a:p>
          <a:pPr marL="57150" lvl="1" indent="-57150" algn="l" defTabSz="444500" rtl="0">
            <a:lnSpc>
              <a:spcPct val="90000"/>
            </a:lnSpc>
            <a:spcBef>
              <a:spcPct val="0"/>
            </a:spcBef>
            <a:spcAft>
              <a:spcPct val="15000"/>
            </a:spcAft>
            <a:buChar char="•"/>
          </a:pPr>
          <a:r>
            <a:rPr lang="en-AU" sz="1000" b="0" kern="1200">
              <a:solidFill>
                <a:schemeClr val="bg1"/>
              </a:solidFill>
              <a:latin typeface="+mn-lt"/>
            </a:rPr>
            <a:t>Integrated graphical tool built-in</a:t>
          </a:r>
        </a:p>
      </dsp:txBody>
      <dsp:txXfrm>
        <a:off x="5631749" y="872775"/>
        <a:ext cx="3465160" cy="1266380"/>
      </dsp:txXfrm>
    </dsp:sp>
    <dsp:sp modelId="{7C1E6B4A-59F7-4018-A403-E1CCAEE78BA1}">
      <dsp:nvSpPr>
        <dsp:cNvPr id="0" name=""/>
        <dsp:cNvSpPr/>
      </dsp:nvSpPr>
      <dsp:spPr>
        <a:xfrm>
          <a:off x="5631749" y="427831"/>
          <a:ext cx="3465160" cy="4449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7950" bIns="0" numCol="1" spcCol="1270" anchor="ctr" anchorCtr="0">
          <a:noAutofit/>
        </a:bodyPr>
        <a:lstStyle/>
        <a:p>
          <a:pPr marL="0" lvl="0" indent="0" algn="l" defTabSz="755650">
            <a:lnSpc>
              <a:spcPct val="90000"/>
            </a:lnSpc>
            <a:spcBef>
              <a:spcPct val="0"/>
            </a:spcBef>
            <a:spcAft>
              <a:spcPct val="35000"/>
            </a:spcAft>
            <a:buNone/>
            <a:defRPr b="1"/>
          </a:pPr>
          <a:r>
            <a:rPr lang="en-AU" sz="1700" b="1" kern="1200">
              <a:solidFill>
                <a:schemeClr val="bg1"/>
              </a:solidFill>
              <a:latin typeface="+mn-lt"/>
            </a:rPr>
            <a:t>Oct 2023</a:t>
          </a:r>
        </a:p>
      </dsp:txBody>
      <dsp:txXfrm>
        <a:off x="5631749" y="427831"/>
        <a:ext cx="3465160" cy="444944"/>
      </dsp:txXfrm>
    </dsp:sp>
    <dsp:sp modelId="{A03C5372-D306-43AC-B406-6F8183849431}">
      <dsp:nvSpPr>
        <dsp:cNvPr id="0" name=""/>
        <dsp:cNvSpPr/>
      </dsp:nvSpPr>
      <dsp:spPr>
        <a:xfrm>
          <a:off x="5112765" y="872775"/>
          <a:ext cx="0" cy="1266380"/>
        </a:xfrm>
        <a:prstGeom prst="line">
          <a:avLst/>
        </a:prstGeom>
        <a:noFill/>
        <a:ln w="12700" cap="flat" cmpd="sng" algn="ctr">
          <a:solidFill>
            <a:schemeClr val="accent2"/>
          </a:solidFill>
          <a:prstDash val="dash"/>
          <a:miter lim="800000"/>
        </a:ln>
        <a:effectLst/>
      </dsp:spPr>
      <dsp:style>
        <a:lnRef idx="1">
          <a:scrgbClr r="0" g="0" b="0"/>
        </a:lnRef>
        <a:fillRef idx="0">
          <a:scrgbClr r="0" g="0" b="0"/>
        </a:fillRef>
        <a:effectRef idx="0">
          <a:scrgbClr r="0" g="0" b="0"/>
        </a:effectRef>
        <a:fontRef idx="minor"/>
      </dsp:style>
    </dsp:sp>
    <dsp:sp modelId="{14282312-87CB-41BB-A02D-C594BBEF33C7}">
      <dsp:nvSpPr>
        <dsp:cNvPr id="0" name=""/>
        <dsp:cNvSpPr/>
      </dsp:nvSpPr>
      <dsp:spPr>
        <a:xfrm>
          <a:off x="5071813" y="2099110"/>
          <a:ext cx="80090" cy="80090"/>
        </a:xfrm>
        <a:prstGeom prst="ellipse">
          <a:avLst/>
        </a:prstGeom>
        <a:solidFill>
          <a:schemeClr val="accent2"/>
        </a:solidFill>
        <a:ln w="63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F391D90-8532-4EF5-9EAA-DD74548FBB32}">
      <dsp:nvSpPr>
        <dsp:cNvPr id="0" name=""/>
        <dsp:cNvSpPr/>
      </dsp:nvSpPr>
      <dsp:spPr>
        <a:xfrm>
          <a:off x="0" y="134731"/>
          <a:ext cx="6828407" cy="3837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rtl="0">
            <a:lnSpc>
              <a:spcPct val="90000"/>
            </a:lnSpc>
            <a:spcBef>
              <a:spcPct val="0"/>
            </a:spcBef>
            <a:spcAft>
              <a:spcPct val="35000"/>
            </a:spcAft>
            <a:buNone/>
          </a:pPr>
          <a:r>
            <a:rPr lang="en-GB" sz="1600" kern="1200">
              <a:latin typeface="Tenorite"/>
            </a:rPr>
            <a:t>Machine Learning</a:t>
          </a:r>
        </a:p>
      </dsp:txBody>
      <dsp:txXfrm>
        <a:off x="18734" y="153465"/>
        <a:ext cx="6790939" cy="346292"/>
      </dsp:txXfrm>
    </dsp:sp>
    <dsp:sp modelId="{F8829EC5-9C51-4B54-9FB0-F264D68602AB}">
      <dsp:nvSpPr>
        <dsp:cNvPr id="0" name=""/>
        <dsp:cNvSpPr/>
      </dsp:nvSpPr>
      <dsp:spPr>
        <a:xfrm>
          <a:off x="0" y="518491"/>
          <a:ext cx="6828407" cy="2649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6802" tIns="20320" rIns="113792" bIns="20320" numCol="1" spcCol="1270" anchor="t" anchorCtr="0">
          <a:noAutofit/>
        </a:bodyPr>
        <a:lstStyle/>
        <a:p>
          <a:pPr marL="114300" lvl="1" indent="-114300" algn="l" defTabSz="533400" rtl="0">
            <a:lnSpc>
              <a:spcPct val="90000"/>
            </a:lnSpc>
            <a:spcBef>
              <a:spcPct val="0"/>
            </a:spcBef>
            <a:spcAft>
              <a:spcPct val="20000"/>
            </a:spcAft>
            <a:buChar char="•"/>
          </a:pPr>
          <a:r>
            <a:rPr lang="en-GB" sz="1200" kern="1200">
              <a:latin typeface="Tenorite"/>
            </a:rPr>
            <a:t>Application of execution processes against moderately large datasets (1,000,000+ data points)</a:t>
          </a:r>
        </a:p>
      </dsp:txBody>
      <dsp:txXfrm>
        <a:off x="0" y="518491"/>
        <a:ext cx="6828407" cy="264960"/>
      </dsp:txXfrm>
    </dsp:sp>
    <dsp:sp modelId="{5E9A854E-FE1D-411C-990F-C41542639242}">
      <dsp:nvSpPr>
        <dsp:cNvPr id="0" name=""/>
        <dsp:cNvSpPr/>
      </dsp:nvSpPr>
      <dsp:spPr>
        <a:xfrm>
          <a:off x="0" y="783451"/>
          <a:ext cx="6828407" cy="3837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GB" sz="1600" kern="1200">
              <a:latin typeface="Tenorite"/>
            </a:rPr>
            <a:t>Networking</a:t>
          </a:r>
          <a:endParaRPr lang="en-GB" sz="1600" kern="1200"/>
        </a:p>
      </dsp:txBody>
      <dsp:txXfrm>
        <a:off x="18734" y="802185"/>
        <a:ext cx="6790939" cy="346292"/>
      </dsp:txXfrm>
    </dsp:sp>
    <dsp:sp modelId="{3F19BC60-5C57-48E7-9D27-5146244D843B}">
      <dsp:nvSpPr>
        <dsp:cNvPr id="0" name=""/>
        <dsp:cNvSpPr/>
      </dsp:nvSpPr>
      <dsp:spPr>
        <a:xfrm>
          <a:off x="0" y="1167212"/>
          <a:ext cx="6828407" cy="2649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6802" tIns="20320" rIns="113792" bIns="20320" numCol="1" spcCol="1270" anchor="t" anchorCtr="0">
          <a:noAutofit/>
        </a:bodyPr>
        <a:lstStyle/>
        <a:p>
          <a:pPr marL="114300" lvl="1" indent="-114300" algn="l" defTabSz="533400" rtl="0">
            <a:lnSpc>
              <a:spcPct val="90000"/>
            </a:lnSpc>
            <a:spcBef>
              <a:spcPct val="0"/>
            </a:spcBef>
            <a:spcAft>
              <a:spcPct val="20000"/>
            </a:spcAft>
            <a:buChar char="•"/>
          </a:pPr>
          <a:r>
            <a:rPr lang="en-GB" sz="1200" kern="1200">
              <a:latin typeface="Tenorite"/>
            </a:rPr>
            <a:t>The AODV protocol</a:t>
          </a:r>
          <a:endParaRPr lang="en-GB" sz="1200" kern="1200"/>
        </a:p>
      </dsp:txBody>
      <dsp:txXfrm>
        <a:off x="0" y="1167212"/>
        <a:ext cx="6828407" cy="264960"/>
      </dsp:txXfrm>
    </dsp:sp>
    <dsp:sp modelId="{D11458E4-02EC-4F9A-8E28-99367A0FB003}">
      <dsp:nvSpPr>
        <dsp:cNvPr id="0" name=""/>
        <dsp:cNvSpPr/>
      </dsp:nvSpPr>
      <dsp:spPr>
        <a:xfrm>
          <a:off x="0" y="1432172"/>
          <a:ext cx="6828407" cy="3837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rtl="0">
            <a:lnSpc>
              <a:spcPct val="90000"/>
            </a:lnSpc>
            <a:spcBef>
              <a:spcPct val="0"/>
            </a:spcBef>
            <a:spcAft>
              <a:spcPct val="35000"/>
            </a:spcAft>
            <a:buNone/>
          </a:pPr>
          <a:r>
            <a:rPr lang="en-GB" sz="1600" kern="1200">
              <a:latin typeface="Tenorite"/>
            </a:rPr>
            <a:t>NS2 &amp; NS3 (tooling)</a:t>
          </a:r>
        </a:p>
      </dsp:txBody>
      <dsp:txXfrm>
        <a:off x="18734" y="1450906"/>
        <a:ext cx="6790939" cy="346292"/>
      </dsp:txXfrm>
    </dsp:sp>
    <dsp:sp modelId="{B948B98B-CA4B-44D4-9F3F-EA92C73B10FB}">
      <dsp:nvSpPr>
        <dsp:cNvPr id="0" name=""/>
        <dsp:cNvSpPr/>
      </dsp:nvSpPr>
      <dsp:spPr>
        <a:xfrm>
          <a:off x="0" y="1815932"/>
          <a:ext cx="6828407" cy="5796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6802" tIns="20320" rIns="113792" bIns="20320" numCol="1" spcCol="1270" anchor="t" anchorCtr="0">
          <a:noAutofit/>
        </a:bodyPr>
        <a:lstStyle/>
        <a:p>
          <a:pPr marL="114300" lvl="1" indent="-114300" algn="l" defTabSz="533400" rtl="0">
            <a:lnSpc>
              <a:spcPct val="90000"/>
            </a:lnSpc>
            <a:spcBef>
              <a:spcPct val="0"/>
            </a:spcBef>
            <a:spcAft>
              <a:spcPct val="20000"/>
            </a:spcAft>
            <a:buChar char="•"/>
          </a:pPr>
          <a:r>
            <a:rPr lang="en-GB" sz="1200" kern="1200">
              <a:latin typeface="Tenorite"/>
            </a:rPr>
            <a:t>Software architecture and execution</a:t>
          </a:r>
        </a:p>
        <a:p>
          <a:pPr marL="228600" lvl="2" indent="-114300" algn="l" defTabSz="533400" rtl="0">
            <a:lnSpc>
              <a:spcPct val="90000"/>
            </a:lnSpc>
            <a:spcBef>
              <a:spcPct val="0"/>
            </a:spcBef>
            <a:spcAft>
              <a:spcPct val="20000"/>
            </a:spcAft>
            <a:buChar char="•"/>
          </a:pPr>
          <a:r>
            <a:rPr lang="en-GB" sz="1200" kern="1200">
              <a:latin typeface="Tenorite"/>
            </a:rPr>
            <a:t>Building environment, customising it to suit a particular use case, and getting useful output from simulations</a:t>
          </a:r>
        </a:p>
      </dsp:txBody>
      <dsp:txXfrm>
        <a:off x="0" y="1815932"/>
        <a:ext cx="6828407" cy="579600"/>
      </dsp:txXfrm>
    </dsp:sp>
    <dsp:sp modelId="{B58A1CC1-4258-4627-82EB-771AF2D0EA7A}">
      <dsp:nvSpPr>
        <dsp:cNvPr id="0" name=""/>
        <dsp:cNvSpPr/>
      </dsp:nvSpPr>
      <dsp:spPr>
        <a:xfrm>
          <a:off x="0" y="2395532"/>
          <a:ext cx="6828407" cy="3837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rtl="0">
            <a:lnSpc>
              <a:spcPct val="90000"/>
            </a:lnSpc>
            <a:spcBef>
              <a:spcPct val="0"/>
            </a:spcBef>
            <a:spcAft>
              <a:spcPct val="35000"/>
            </a:spcAft>
            <a:buNone/>
          </a:pPr>
          <a:r>
            <a:rPr lang="en-GB" sz="1600" kern="1200">
              <a:latin typeface="Tenorite"/>
            </a:rPr>
            <a:t>Project Management</a:t>
          </a:r>
        </a:p>
      </dsp:txBody>
      <dsp:txXfrm>
        <a:off x="18734" y="2414266"/>
        <a:ext cx="6790939" cy="346292"/>
      </dsp:txXfrm>
    </dsp:sp>
    <dsp:sp modelId="{0709B109-C232-49C1-9539-0C5AF34EC673}">
      <dsp:nvSpPr>
        <dsp:cNvPr id="0" name=""/>
        <dsp:cNvSpPr/>
      </dsp:nvSpPr>
      <dsp:spPr>
        <a:xfrm>
          <a:off x="0" y="2779292"/>
          <a:ext cx="6828407" cy="6127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6802" tIns="20320" rIns="113792" bIns="20320" numCol="1" spcCol="1270" anchor="t" anchorCtr="0">
          <a:noAutofit/>
        </a:bodyPr>
        <a:lstStyle/>
        <a:p>
          <a:pPr marL="114300" lvl="1" indent="-114300" algn="l" defTabSz="533400" rtl="0">
            <a:lnSpc>
              <a:spcPct val="90000"/>
            </a:lnSpc>
            <a:spcBef>
              <a:spcPct val="0"/>
            </a:spcBef>
            <a:spcAft>
              <a:spcPct val="20000"/>
            </a:spcAft>
            <a:buChar char="•"/>
          </a:pPr>
          <a:r>
            <a:rPr lang="en-GB" sz="1200" kern="1200">
              <a:latin typeface="Tenorite"/>
            </a:rPr>
            <a:t>Managing the process and flow of a highly academic research project</a:t>
          </a:r>
        </a:p>
        <a:p>
          <a:pPr marL="114300" lvl="1" indent="-114300" algn="l" defTabSz="533400" rtl="0">
            <a:lnSpc>
              <a:spcPct val="90000"/>
            </a:lnSpc>
            <a:spcBef>
              <a:spcPct val="0"/>
            </a:spcBef>
            <a:spcAft>
              <a:spcPct val="20000"/>
            </a:spcAft>
            <a:buChar char="•"/>
          </a:pPr>
          <a:r>
            <a:rPr lang="en-GB" sz="1200" kern="1200">
              <a:latin typeface="Tenorite"/>
            </a:rPr>
            <a:t>Team Management</a:t>
          </a:r>
        </a:p>
        <a:p>
          <a:pPr marL="114300" lvl="1" indent="-114300" algn="l" defTabSz="533400" rtl="0">
            <a:lnSpc>
              <a:spcPct val="90000"/>
            </a:lnSpc>
            <a:spcBef>
              <a:spcPct val="0"/>
            </a:spcBef>
            <a:spcAft>
              <a:spcPct val="20000"/>
            </a:spcAft>
            <a:buChar char="•"/>
          </a:pPr>
          <a:r>
            <a:rPr lang="en-GB" sz="1200" kern="1200">
              <a:latin typeface="Tenorite"/>
            </a:rPr>
            <a:t>Time Management</a:t>
          </a:r>
          <a:endParaRPr lang="en-GB" sz="1200" kern="1200"/>
        </a:p>
      </dsp:txBody>
      <dsp:txXfrm>
        <a:off x="0" y="2779292"/>
        <a:ext cx="6828407" cy="612720"/>
      </dsp:txXfrm>
    </dsp:sp>
    <dsp:sp modelId="{92998DAA-A610-4ABB-A48A-1F45859E2D4D}">
      <dsp:nvSpPr>
        <dsp:cNvPr id="0" name=""/>
        <dsp:cNvSpPr/>
      </dsp:nvSpPr>
      <dsp:spPr>
        <a:xfrm>
          <a:off x="0" y="3392012"/>
          <a:ext cx="6828407" cy="3837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rtl="0">
            <a:lnSpc>
              <a:spcPct val="90000"/>
            </a:lnSpc>
            <a:spcBef>
              <a:spcPct val="0"/>
            </a:spcBef>
            <a:spcAft>
              <a:spcPct val="35000"/>
            </a:spcAft>
            <a:buNone/>
          </a:pPr>
          <a:r>
            <a:rPr lang="en-GB" sz="1600" kern="1200">
              <a:latin typeface="Tenorite"/>
            </a:rPr>
            <a:t>Vulnerabilities</a:t>
          </a:r>
        </a:p>
      </dsp:txBody>
      <dsp:txXfrm>
        <a:off x="18734" y="3410746"/>
        <a:ext cx="6790939" cy="346292"/>
      </dsp:txXfrm>
    </dsp:sp>
    <dsp:sp modelId="{B9F492DA-7DC9-46C6-8F32-08DC64445CC2}">
      <dsp:nvSpPr>
        <dsp:cNvPr id="0" name=""/>
        <dsp:cNvSpPr/>
      </dsp:nvSpPr>
      <dsp:spPr>
        <a:xfrm>
          <a:off x="0" y="3775772"/>
          <a:ext cx="6828407" cy="2649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6802" tIns="20320" rIns="113792" bIns="20320" numCol="1" spcCol="1270" anchor="t" anchorCtr="0">
          <a:noAutofit/>
        </a:bodyPr>
        <a:lstStyle/>
        <a:p>
          <a:pPr marL="114300" lvl="1" indent="-114300" algn="l" defTabSz="533400" rtl="0">
            <a:lnSpc>
              <a:spcPct val="90000"/>
            </a:lnSpc>
            <a:spcBef>
              <a:spcPct val="0"/>
            </a:spcBef>
            <a:spcAft>
              <a:spcPct val="20000"/>
            </a:spcAft>
            <a:buChar char="•"/>
          </a:pPr>
          <a:r>
            <a:rPr lang="en-GB" sz="1200" kern="1200">
              <a:latin typeface="Tenorite"/>
            </a:rPr>
            <a:t>Black Hole nodes and other related malicious MITM attacks for AODV</a:t>
          </a:r>
        </a:p>
      </dsp:txBody>
      <dsp:txXfrm>
        <a:off x="0" y="3775772"/>
        <a:ext cx="6828407" cy="264960"/>
      </dsp:txXfrm>
    </dsp:sp>
  </dsp:spTree>
</dsp:drawing>
</file>

<file path=ppt/diagrams/layout1.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layout2.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FB8B65A-D69F-C26C-B67E-036EF77BF1F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652B9064-AE57-427F-E5AF-71DE7D52FE6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D8190EA-5EEC-4300-B6AE-D9734C6C648E}" type="datetimeFigureOut">
              <a:rPr lang="en-US" smtClean="0"/>
              <a:t>10/26/2023</a:t>
            </a:fld>
            <a:endParaRPr lang="en-US"/>
          </a:p>
        </p:txBody>
      </p:sp>
      <p:sp>
        <p:nvSpPr>
          <p:cNvPr id="4" name="Footer Placeholder 3">
            <a:extLst>
              <a:ext uri="{FF2B5EF4-FFF2-40B4-BE49-F238E27FC236}">
                <a16:creationId xmlns:a16="http://schemas.microsoft.com/office/drawing/2014/main" id="{8186157A-CEB9-B0FC-3A49-BE950AEAD6F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E0819CA0-A57D-42D7-A625-56C22D0FA7C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AFF3A6F-DEFA-45E0-9496-BEE7C2C6F3D0}" type="slidenum">
              <a:rPr lang="en-US" smtClean="0"/>
              <a:t>‹#›</a:t>
            </a:fld>
            <a:endParaRPr lang="en-US"/>
          </a:p>
        </p:txBody>
      </p:sp>
    </p:spTree>
    <p:extLst>
      <p:ext uri="{BB962C8B-B14F-4D97-AF65-F5344CB8AC3E}">
        <p14:creationId xmlns:p14="http://schemas.microsoft.com/office/powerpoint/2010/main" val="140600222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487ADD9-2083-264C-A652-8D52D02F7E72}" type="datetimeFigureOut">
              <a:rPr lang="en-US" smtClean="0"/>
              <a:t>10/26/2023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7DC217-DF71-1A49-B3EA-559F1F43B0FF}" type="slidenum">
              <a:rPr lang="en-US" smtClean="0"/>
              <a:t>‹#›</a:t>
            </a:fld>
            <a:endParaRPr lang="en-US"/>
          </a:p>
        </p:txBody>
      </p:sp>
    </p:spTree>
    <p:extLst>
      <p:ext uri="{BB962C8B-B14F-4D97-AF65-F5344CB8AC3E}">
        <p14:creationId xmlns:p14="http://schemas.microsoft.com/office/powerpoint/2010/main" val="28464252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www.researchgate.net/figure/Architecture-of-MANET_fig1_241688995"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Change title to self-explanatory title (not technical)</a:t>
            </a:r>
          </a:p>
          <a:p>
            <a:endParaRPr lang="en-US">
              <a:cs typeface="Calibri"/>
            </a:endParaRPr>
          </a:p>
          <a:p>
            <a:r>
              <a:rPr lang="en-US">
                <a:cs typeface="Calibri"/>
              </a:rPr>
              <a:t>Section presented by Daniel.</a:t>
            </a:r>
          </a:p>
        </p:txBody>
      </p:sp>
      <p:sp>
        <p:nvSpPr>
          <p:cNvPr id="4" name="Slide Number Placeholder 3"/>
          <p:cNvSpPr>
            <a:spLocks noGrp="1"/>
          </p:cNvSpPr>
          <p:nvPr>
            <p:ph type="sldNum" sz="quarter" idx="5"/>
          </p:nvPr>
        </p:nvSpPr>
        <p:spPr/>
        <p:txBody>
          <a:bodyPr/>
          <a:lstStyle/>
          <a:p>
            <a:fld id="{F97DC217-DF71-1A49-B3EA-559F1F43B0FF}" type="slidenum">
              <a:rPr lang="en-US" smtClean="0"/>
              <a:t>1</a:t>
            </a:fld>
            <a:endParaRPr lang="en-US"/>
          </a:p>
        </p:txBody>
      </p:sp>
    </p:spTree>
    <p:extLst>
      <p:ext uri="{BB962C8B-B14F-4D97-AF65-F5344CB8AC3E}">
        <p14:creationId xmlns:p14="http://schemas.microsoft.com/office/powerpoint/2010/main" val="21693858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97DC217-DF71-1A49-B3EA-559F1F43B0FF}" type="slidenum">
              <a:rPr lang="en-US" smtClean="0"/>
              <a:t>11</a:t>
            </a:fld>
            <a:endParaRPr lang="en-US"/>
          </a:p>
        </p:txBody>
      </p:sp>
    </p:spTree>
    <p:extLst>
      <p:ext uri="{BB962C8B-B14F-4D97-AF65-F5344CB8AC3E}">
        <p14:creationId xmlns:p14="http://schemas.microsoft.com/office/powerpoint/2010/main" val="16497942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Graphs (for presentation) of data output, go here (Data </a:t>
            </a:r>
            <a:r>
              <a:rPr lang="en-US" err="1">
                <a:ea typeface="Calibri"/>
                <a:cs typeface="Calibri"/>
              </a:rPr>
              <a:t>visualisation</a:t>
            </a:r>
            <a:r>
              <a:rPr lang="en-US">
                <a:ea typeface="Calibri"/>
                <a:cs typeface="Calibri"/>
              </a:rPr>
              <a:t>) - best to have gif or other full animation. To be input, once new model is created.</a:t>
            </a:r>
          </a:p>
          <a:p>
            <a:endParaRPr lang="en-US">
              <a:ea typeface="Calibri"/>
              <a:cs typeface="Calibri"/>
            </a:endParaRPr>
          </a:p>
          <a:p>
            <a:r>
              <a:rPr lang="en-US">
                <a:ea typeface="Calibri"/>
                <a:cs typeface="Calibri"/>
              </a:rPr>
              <a:t>"Looks a little chaotic at first, but when broken down, it's fairly simple – just occurring in the span of microseconds."</a:t>
            </a:r>
          </a:p>
          <a:p>
            <a:endParaRPr lang="en-US">
              <a:ea typeface="Calibri"/>
              <a:cs typeface="Calibri"/>
            </a:endParaRPr>
          </a:p>
          <a:p>
            <a:r>
              <a:rPr lang="en-US">
                <a:ea typeface="Calibri"/>
                <a:cs typeface="Calibri"/>
              </a:rPr>
              <a:t>Growing circles = broadcast message to find peers; saying "hello" to anything listening</a:t>
            </a:r>
          </a:p>
          <a:p>
            <a:r>
              <a:rPr lang="en-US">
                <a:ea typeface="Calibri"/>
                <a:cs typeface="Calibri"/>
              </a:rPr>
              <a:t>"bullet" symbols travelling between nodes – packet payloads being sent to a destination peer (post </a:t>
            </a:r>
            <a:r>
              <a:rPr lang="en-US" err="1">
                <a:ea typeface="Calibri"/>
                <a:cs typeface="Calibri"/>
              </a:rPr>
              <a:t>neighbour</a:t>
            </a:r>
            <a:r>
              <a:rPr lang="en-US">
                <a:ea typeface="Calibri"/>
                <a:cs typeface="Calibri"/>
              </a:rPr>
              <a:t> discovery)</a:t>
            </a:r>
          </a:p>
          <a:p>
            <a:r>
              <a:rPr lang="en-US">
                <a:ea typeface="Calibri"/>
                <a:cs typeface="Calibri"/>
              </a:rPr>
              <a:t>(spinning) square symbol falling from a node – dropped / aged off packet after Time To Live window has passed (or other limited parameter of the packet)</a:t>
            </a:r>
          </a:p>
        </p:txBody>
      </p:sp>
      <p:sp>
        <p:nvSpPr>
          <p:cNvPr id="4" name="Slide Number Placeholder 3"/>
          <p:cNvSpPr>
            <a:spLocks noGrp="1"/>
          </p:cNvSpPr>
          <p:nvPr>
            <p:ph type="sldNum" sz="quarter" idx="5"/>
          </p:nvPr>
        </p:nvSpPr>
        <p:spPr/>
        <p:txBody>
          <a:bodyPr/>
          <a:lstStyle/>
          <a:p>
            <a:fld id="{F97DC217-DF71-1A49-B3EA-559F1F43B0FF}" type="slidenum">
              <a:rPr lang="en-US" smtClean="0"/>
              <a:t>12</a:t>
            </a:fld>
            <a:endParaRPr lang="en-US"/>
          </a:p>
        </p:txBody>
      </p:sp>
    </p:spTree>
    <p:extLst>
      <p:ext uri="{BB962C8B-B14F-4D97-AF65-F5344CB8AC3E}">
        <p14:creationId xmlns:p14="http://schemas.microsoft.com/office/powerpoint/2010/main" val="19697696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 MANET is a type of wireless network where mobile devices communicate with each other directly without the need for a fixed infrastructure like routers or access points. Imagine a group of smartphones forming a network on the go, without relying on any central hub.</a:t>
            </a:r>
          </a:p>
          <a:p>
            <a:endParaRPr lang="en-US"/>
          </a:p>
          <a:p>
            <a:r>
              <a:rPr lang="en-US"/>
              <a:t>Description of MANETs – best to use a visual stimulus</a:t>
            </a:r>
            <a:endParaRPr lang="en-US">
              <a:ea typeface="Calibri" panose="020F0502020204030204"/>
              <a:cs typeface="Calibri" panose="020F0502020204030204"/>
            </a:endParaRPr>
          </a:p>
          <a:p>
            <a:endParaRPr lang="en-US">
              <a:ea typeface="Calibri" panose="020F0502020204030204"/>
              <a:cs typeface="Calibri" panose="020F0502020204030204"/>
            </a:endParaRPr>
          </a:p>
          <a:p>
            <a:r>
              <a:rPr lang="en-US">
                <a:ea typeface="Calibri" panose="020F0502020204030204"/>
                <a:cs typeface="Calibri" panose="020F0502020204030204"/>
              </a:rPr>
              <a:t>Architecture of MANETs : </a:t>
            </a:r>
          </a:p>
          <a:p>
            <a:r>
              <a:rPr lang="en-US"/>
              <a:t>Singh </a:t>
            </a:r>
            <a:r>
              <a:rPr lang="en-US" err="1"/>
              <a:t>Sengar</a:t>
            </a:r>
            <a:r>
              <a:rPr lang="en-US"/>
              <a:t>, Sandeep &amp; Singh, Alok &amp; Narayan Tripathi, Pramod. (2011). A Survey on Telecommunication Technology Standards. Viewed 7 October 2023, &lt;</a:t>
            </a:r>
            <a:r>
              <a:rPr lang="en-US">
                <a:hlinkClick r:id="rId3"/>
              </a:rPr>
              <a:t>https://www.researchgate.net/figure/Architecture-of-MANET_fig1_241688995</a:t>
            </a:r>
            <a:r>
              <a:rPr lang="en-US"/>
              <a:t>&gt;</a:t>
            </a:r>
            <a:endParaRPr lang="en-US">
              <a:ea typeface="Calibri"/>
              <a:cs typeface="Calibri"/>
            </a:endParaRPr>
          </a:p>
          <a:p>
            <a:endParaRPr lang="en-US">
              <a:ea typeface="Calibri"/>
              <a:cs typeface="Calibri"/>
            </a:endParaRPr>
          </a:p>
          <a:p>
            <a:endParaRPr lang="en-US"/>
          </a:p>
          <a:p>
            <a:r>
              <a:rPr lang="en-US"/>
              <a:t>AODV flow chart will be here</a:t>
            </a:r>
            <a:endParaRPr lang="en-US">
              <a:ea typeface="Calibri"/>
              <a:cs typeface="Calibri"/>
            </a:endParaRPr>
          </a:p>
        </p:txBody>
      </p:sp>
      <p:sp>
        <p:nvSpPr>
          <p:cNvPr id="4" name="Slide Number Placeholder 3"/>
          <p:cNvSpPr>
            <a:spLocks noGrp="1"/>
          </p:cNvSpPr>
          <p:nvPr>
            <p:ph type="sldNum" sz="quarter" idx="5"/>
          </p:nvPr>
        </p:nvSpPr>
        <p:spPr/>
        <p:txBody>
          <a:bodyPr/>
          <a:lstStyle/>
          <a:p>
            <a:fld id="{F97DC217-DF71-1A49-B3EA-559F1F43B0FF}" type="slidenum">
              <a:rPr lang="en-US" smtClean="0"/>
              <a:t>13</a:t>
            </a:fld>
            <a:endParaRPr lang="en-US"/>
          </a:p>
        </p:txBody>
      </p:sp>
    </p:spTree>
    <p:extLst>
      <p:ext uri="{BB962C8B-B14F-4D97-AF65-F5344CB8AC3E}">
        <p14:creationId xmlns:p14="http://schemas.microsoft.com/office/powerpoint/2010/main" val="2969694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Description of AODV – best to use a visual stimulus</a:t>
            </a:r>
          </a:p>
          <a:p>
            <a:endParaRPr lang="en-US">
              <a:ea typeface="Calibri"/>
              <a:cs typeface="Calibri"/>
            </a:endParaRPr>
          </a:p>
          <a:p>
            <a:r>
              <a:rPr lang="ko-KR" altLang="en-US">
                <a:ea typeface="Calibri"/>
                <a:cs typeface="Calibri"/>
              </a:rPr>
              <a:t>The </a:t>
            </a:r>
            <a:r>
              <a:rPr lang="ko-KR" altLang="en-US" err="1">
                <a:ea typeface="Calibri"/>
                <a:cs typeface="Calibri"/>
              </a:rPr>
              <a:t>flow</a:t>
            </a:r>
            <a:r>
              <a:rPr lang="ko-KR" altLang="en-US">
                <a:ea typeface="Calibri"/>
                <a:cs typeface="Calibri"/>
              </a:rPr>
              <a:t> </a:t>
            </a:r>
            <a:r>
              <a:rPr lang="ko-KR" altLang="en-US" err="1">
                <a:ea typeface="Calibri"/>
                <a:cs typeface="Calibri"/>
              </a:rPr>
              <a:t>chart</a:t>
            </a:r>
            <a:r>
              <a:rPr lang="ko-KR" altLang="en-US">
                <a:ea typeface="Calibri"/>
                <a:cs typeface="Calibri"/>
              </a:rPr>
              <a:t> </a:t>
            </a:r>
            <a:r>
              <a:rPr lang="ko-KR" altLang="en-US" err="1">
                <a:ea typeface="Calibri"/>
                <a:cs typeface="Calibri"/>
              </a:rPr>
              <a:t>on</a:t>
            </a:r>
            <a:r>
              <a:rPr lang="ko-KR" altLang="en-US">
                <a:ea typeface="Calibri"/>
                <a:cs typeface="Calibri"/>
              </a:rPr>
              <a:t> </a:t>
            </a:r>
            <a:r>
              <a:rPr lang="ko-KR" altLang="en-US" err="1">
                <a:ea typeface="Calibri"/>
                <a:cs typeface="Calibri"/>
              </a:rPr>
              <a:t>the</a:t>
            </a:r>
            <a:r>
              <a:rPr lang="ko-KR" altLang="en-US">
                <a:ea typeface="Calibri"/>
                <a:cs typeface="Calibri"/>
              </a:rPr>
              <a:t> </a:t>
            </a:r>
            <a:r>
              <a:rPr lang="ko-KR" altLang="en-US" err="1">
                <a:ea typeface="Calibri"/>
                <a:cs typeface="Calibri"/>
              </a:rPr>
              <a:t>screen</a:t>
            </a:r>
            <a:r>
              <a:rPr lang="ko-KR" altLang="en-US">
                <a:ea typeface="Calibri"/>
                <a:cs typeface="Calibri"/>
              </a:rPr>
              <a:t> </a:t>
            </a:r>
            <a:r>
              <a:rPr lang="ko-KR" altLang="en-US" err="1">
                <a:ea typeface="Calibri"/>
                <a:cs typeface="Calibri"/>
              </a:rPr>
              <a:t>shows</a:t>
            </a:r>
            <a:r>
              <a:rPr lang="ko-KR" altLang="en-US">
                <a:ea typeface="Calibri"/>
                <a:cs typeface="Calibri"/>
              </a:rPr>
              <a:t> </a:t>
            </a:r>
            <a:r>
              <a:rPr lang="ko-KR" altLang="en-US" err="1">
                <a:ea typeface="Calibri"/>
                <a:cs typeface="Calibri"/>
              </a:rPr>
              <a:t>the</a:t>
            </a:r>
            <a:r>
              <a:rPr lang="ko-KR" altLang="en-US">
                <a:ea typeface="Calibri"/>
                <a:cs typeface="Calibri"/>
              </a:rPr>
              <a:t> </a:t>
            </a:r>
            <a:r>
              <a:rPr lang="ko-KR" altLang="en-US" err="1">
                <a:ea typeface="Calibri"/>
                <a:cs typeface="Calibri"/>
              </a:rPr>
              <a:t>process</a:t>
            </a:r>
            <a:r>
              <a:rPr lang="ko-KR" altLang="en-US">
                <a:ea typeface="Calibri"/>
                <a:cs typeface="Calibri"/>
              </a:rPr>
              <a:t> of </a:t>
            </a:r>
            <a:r>
              <a:rPr lang="ko-KR" altLang="en-US" err="1">
                <a:ea typeface="Calibri"/>
                <a:cs typeface="Calibri"/>
              </a:rPr>
              <a:t>discovering</a:t>
            </a:r>
            <a:r>
              <a:rPr lang="ko-KR" altLang="en-US">
                <a:ea typeface="Calibri"/>
                <a:cs typeface="Calibri"/>
              </a:rPr>
              <a:t> </a:t>
            </a:r>
            <a:r>
              <a:rPr lang="ko-KR" altLang="en-US" err="1">
                <a:ea typeface="Calibri"/>
                <a:cs typeface="Calibri"/>
              </a:rPr>
              <a:t>the</a:t>
            </a:r>
            <a:r>
              <a:rPr lang="ko-KR" altLang="en-US">
                <a:ea typeface="Calibri"/>
                <a:cs typeface="Calibri"/>
              </a:rPr>
              <a:t> </a:t>
            </a:r>
            <a:r>
              <a:rPr lang="ko-KR" altLang="en-US" err="1">
                <a:ea typeface="Calibri"/>
                <a:cs typeface="Calibri"/>
              </a:rPr>
              <a:t>destination</a:t>
            </a:r>
            <a:r>
              <a:rPr lang="ko-KR" altLang="en-US">
                <a:ea typeface="Calibri"/>
                <a:cs typeface="Calibri"/>
              </a:rPr>
              <a:t> </a:t>
            </a:r>
            <a:r>
              <a:rPr lang="ko-KR" altLang="en-US" err="1">
                <a:ea typeface="Calibri"/>
                <a:cs typeface="Calibri"/>
              </a:rPr>
              <a:t>node</a:t>
            </a:r>
            <a:r>
              <a:rPr lang="ko-KR" altLang="en-US">
                <a:ea typeface="Calibri"/>
                <a:cs typeface="Calibri"/>
              </a:rPr>
              <a:t> </a:t>
            </a:r>
            <a:r>
              <a:rPr lang="ko-KR" altLang="en-US" err="1">
                <a:ea typeface="Calibri"/>
                <a:cs typeface="Calibri"/>
              </a:rPr>
              <a:t>through</a:t>
            </a:r>
            <a:r>
              <a:rPr lang="ko-KR" altLang="en-US">
                <a:ea typeface="Calibri"/>
                <a:cs typeface="Calibri"/>
              </a:rPr>
              <a:t> </a:t>
            </a:r>
            <a:r>
              <a:rPr lang="ko-KR" altLang="en-US" err="1">
                <a:ea typeface="Calibri"/>
                <a:cs typeface="Calibri"/>
              </a:rPr>
              <a:t>communication</a:t>
            </a:r>
            <a:r>
              <a:rPr lang="ko-KR" altLang="en-US">
                <a:ea typeface="Calibri"/>
                <a:cs typeface="Calibri"/>
              </a:rPr>
              <a:t> </a:t>
            </a:r>
            <a:r>
              <a:rPr lang="ko-KR" altLang="en-US" err="1">
                <a:ea typeface="Calibri"/>
                <a:cs typeface="Calibri"/>
              </a:rPr>
              <a:t>between</a:t>
            </a:r>
            <a:r>
              <a:rPr lang="ko-KR" altLang="en-US">
                <a:ea typeface="Calibri"/>
                <a:cs typeface="Calibri"/>
              </a:rPr>
              <a:t> </a:t>
            </a:r>
            <a:r>
              <a:rPr lang="ko-KR" altLang="en-US" err="1">
                <a:ea typeface="Calibri"/>
                <a:cs typeface="Calibri"/>
              </a:rPr>
              <a:t>source</a:t>
            </a:r>
            <a:r>
              <a:rPr lang="ko-KR" altLang="en-US">
                <a:ea typeface="Calibri"/>
                <a:cs typeface="Calibri"/>
              </a:rPr>
              <a:t> </a:t>
            </a:r>
            <a:r>
              <a:rPr lang="ko-KR" altLang="en-US" err="1">
                <a:ea typeface="Calibri"/>
                <a:cs typeface="Calibri"/>
              </a:rPr>
              <a:t>node</a:t>
            </a:r>
            <a:r>
              <a:rPr lang="ko-KR" altLang="en-US">
                <a:ea typeface="Calibri"/>
                <a:cs typeface="Calibri"/>
              </a:rPr>
              <a:t> and </a:t>
            </a:r>
            <a:r>
              <a:rPr lang="ko-KR" altLang="en-US" err="1">
                <a:ea typeface="Calibri"/>
                <a:cs typeface="Calibri"/>
              </a:rPr>
              <a:t>neighbour</a:t>
            </a:r>
            <a:r>
              <a:rPr lang="ko-KR" altLang="en-US">
                <a:ea typeface="Calibri"/>
                <a:cs typeface="Calibri"/>
              </a:rPr>
              <a:t> </a:t>
            </a:r>
            <a:r>
              <a:rPr lang="ko-KR" altLang="en-US" err="1">
                <a:ea typeface="Calibri"/>
                <a:cs typeface="Calibri"/>
              </a:rPr>
              <a:t>nodes</a:t>
            </a:r>
            <a:r>
              <a:rPr lang="ko-KR" altLang="en-US">
                <a:ea typeface="Calibri"/>
                <a:cs typeface="Calibri"/>
              </a:rPr>
              <a:t>. </a:t>
            </a:r>
          </a:p>
          <a:p>
            <a:endParaRPr lang="ko-KR" altLang="en-US">
              <a:ea typeface="Calibri"/>
              <a:cs typeface="Calibri"/>
            </a:endParaRPr>
          </a:p>
          <a:p>
            <a:r>
              <a:rPr lang="ko-KR">
                <a:ea typeface="맑은 고딕"/>
              </a:rPr>
              <a:t>*</a:t>
            </a:r>
            <a:r>
              <a:rPr lang="ko-KR" err="1">
                <a:ea typeface="맑은 고딕"/>
              </a:rPr>
              <a:t>Hello</a:t>
            </a:r>
            <a:r>
              <a:rPr lang="ko-KR">
                <a:ea typeface="맑은 고딕"/>
              </a:rPr>
              <a:t> </a:t>
            </a:r>
            <a:r>
              <a:rPr lang="ko-KR" err="1">
                <a:ea typeface="맑은 고딕"/>
              </a:rPr>
              <a:t>message</a:t>
            </a:r>
            <a:r>
              <a:rPr lang="ko-KR">
                <a:ea typeface="맑은 고딕"/>
              </a:rPr>
              <a:t> </a:t>
            </a:r>
            <a:r>
              <a:rPr lang="ko-KR" err="1">
                <a:ea typeface="맑은 고딕"/>
              </a:rPr>
              <a:t>contains</a:t>
            </a:r>
            <a:br>
              <a:rPr lang="ko-KR">
                <a:cs typeface="+mn-lt"/>
              </a:rPr>
            </a:br>
            <a:r>
              <a:rPr lang="ko-KR">
                <a:ea typeface="맑은 고딕"/>
              </a:rPr>
              <a:t>- </a:t>
            </a:r>
            <a:r>
              <a:rPr lang="ko-KR" err="1">
                <a:ea typeface="맑은 고딕"/>
              </a:rPr>
              <a:t>the</a:t>
            </a:r>
            <a:r>
              <a:rPr lang="ko-KR">
                <a:ea typeface="맑은 고딕"/>
              </a:rPr>
              <a:t> </a:t>
            </a:r>
            <a:r>
              <a:rPr lang="ko-KR" err="1">
                <a:ea typeface="맑은 고딕"/>
              </a:rPr>
              <a:t>node's</a:t>
            </a:r>
            <a:r>
              <a:rPr lang="ko-KR">
                <a:ea typeface="맑은 고딕"/>
              </a:rPr>
              <a:t> </a:t>
            </a:r>
            <a:r>
              <a:rPr lang="ko-KR" err="1">
                <a:ea typeface="맑은 고딕"/>
              </a:rPr>
              <a:t>identification</a:t>
            </a:r>
            <a:r>
              <a:rPr lang="ko-KR">
                <a:ea typeface="맑은 고딕"/>
              </a:rPr>
              <a:t> </a:t>
            </a:r>
            <a:r>
              <a:rPr lang="ko-KR" err="1">
                <a:ea typeface="맑은 고딕"/>
              </a:rPr>
              <a:t>number</a:t>
            </a:r>
            <a:br>
              <a:rPr lang="ko-KR">
                <a:cs typeface="+mn-lt"/>
              </a:rPr>
            </a:br>
            <a:r>
              <a:rPr lang="ko-KR">
                <a:ea typeface="맑은 고딕"/>
              </a:rPr>
              <a:t>- </a:t>
            </a:r>
            <a:r>
              <a:rPr lang="ko-KR" err="1">
                <a:ea typeface="맑은 고딕"/>
              </a:rPr>
              <a:t>sequence</a:t>
            </a:r>
            <a:r>
              <a:rPr lang="ko-KR">
                <a:ea typeface="맑은 고딕"/>
              </a:rPr>
              <a:t> </a:t>
            </a:r>
            <a:r>
              <a:rPr lang="ko-KR" err="1">
                <a:ea typeface="맑은 고딕"/>
              </a:rPr>
              <a:t>number</a:t>
            </a:r>
            <a:r>
              <a:rPr lang="ko-KR">
                <a:ea typeface="맑은 고딕"/>
              </a:rPr>
              <a:t>,</a:t>
            </a:r>
            <a:br>
              <a:rPr lang="ko-KR">
                <a:cs typeface="+mn-lt"/>
              </a:rPr>
            </a:br>
            <a:r>
              <a:rPr lang="ko-KR">
                <a:ea typeface="맑은 고딕"/>
              </a:rPr>
              <a:t>- and </a:t>
            </a:r>
            <a:r>
              <a:rPr lang="ko-KR" err="1">
                <a:ea typeface="맑은 고딕"/>
              </a:rPr>
              <a:t>list</a:t>
            </a:r>
            <a:r>
              <a:rPr lang="ko-KR">
                <a:ea typeface="맑은 고딕"/>
              </a:rPr>
              <a:t> of </a:t>
            </a:r>
            <a:r>
              <a:rPr lang="ko-KR" err="1">
                <a:ea typeface="맑은 고딕"/>
              </a:rPr>
              <a:t>neighbour</a:t>
            </a:r>
            <a:r>
              <a:rPr lang="ko-KR">
                <a:ea typeface="맑은 고딕"/>
              </a:rPr>
              <a:t> </a:t>
            </a:r>
            <a:r>
              <a:rPr lang="ko-KR" err="1">
                <a:ea typeface="맑은 고딕"/>
              </a:rPr>
              <a:t>nodes</a:t>
            </a:r>
            <a:r>
              <a:rPr lang="ko-KR">
                <a:ea typeface="맑은 고딕"/>
              </a:rPr>
              <a:t>.</a:t>
            </a:r>
            <a:endParaRPr lang="ko-KR">
              <a:ea typeface="맑은 고딕"/>
              <a:cs typeface="Calibri"/>
            </a:endParaRPr>
          </a:p>
          <a:p>
            <a:endParaRPr lang="ko-KR"/>
          </a:p>
          <a:p>
            <a:r>
              <a:rPr lang="en-US" altLang="ko-KR">
                <a:ea typeface="맑은 고딕"/>
                <a:cs typeface="Calibri"/>
              </a:rPr>
              <a:t>Routing table: hop count number</a:t>
            </a:r>
            <a:endParaRPr lang="ko-KR">
              <a:ea typeface="맑은 고딕"/>
              <a:cs typeface="Calibri"/>
            </a:endParaRPr>
          </a:p>
          <a:p>
            <a:endParaRPr lang="ko-KR" altLang="en-US">
              <a:ea typeface="Calibri"/>
              <a:cs typeface="Calibri"/>
            </a:endParaRPr>
          </a:p>
          <a:p>
            <a:r>
              <a:rPr lang="ko-KR" altLang="en-US" err="1">
                <a:ea typeface="Calibri"/>
                <a:cs typeface="Calibri"/>
              </a:rPr>
              <a:t>Routing</a:t>
            </a:r>
            <a:r>
              <a:rPr lang="ko-KR" altLang="en-US">
                <a:ea typeface="Calibri"/>
                <a:cs typeface="Calibri"/>
              </a:rPr>
              <a:t> </a:t>
            </a:r>
            <a:r>
              <a:rPr lang="ko-KR" altLang="en-US" err="1">
                <a:ea typeface="Calibri"/>
                <a:cs typeface="Calibri"/>
              </a:rPr>
              <a:t>table</a:t>
            </a:r>
            <a:r>
              <a:rPr lang="ko-KR" altLang="en-US">
                <a:ea typeface="Calibri"/>
                <a:cs typeface="Calibri"/>
              </a:rPr>
              <a:t> </a:t>
            </a:r>
            <a:r>
              <a:rPr lang="ko-KR" altLang="en-US" err="1">
                <a:ea typeface="Calibri"/>
                <a:cs typeface="Calibri"/>
              </a:rPr>
              <a:t>exists</a:t>
            </a:r>
            <a:r>
              <a:rPr lang="ko-KR" altLang="en-US">
                <a:ea typeface="Calibri"/>
                <a:cs typeface="Calibri"/>
              </a:rPr>
              <a:t> </a:t>
            </a:r>
            <a:r>
              <a:rPr lang="ko-KR" altLang="en-US" err="1">
                <a:ea typeface="Calibri"/>
                <a:cs typeface="Calibri"/>
              </a:rPr>
              <a:t>per</a:t>
            </a:r>
            <a:r>
              <a:rPr lang="ko-KR" altLang="en-US">
                <a:ea typeface="Calibri"/>
                <a:cs typeface="Calibri"/>
              </a:rPr>
              <a:t> </a:t>
            </a:r>
            <a:r>
              <a:rPr lang="ko-KR" altLang="en-US" err="1">
                <a:ea typeface="Calibri"/>
                <a:cs typeface="Calibri"/>
              </a:rPr>
              <a:t>communication</a:t>
            </a:r>
            <a:r>
              <a:rPr lang="ko-KR" altLang="en-US">
                <a:ea typeface="Calibri"/>
                <a:cs typeface="Calibri"/>
              </a:rPr>
              <a:t> </a:t>
            </a:r>
            <a:r>
              <a:rPr lang="ko-KR" altLang="en-US" err="1">
                <a:ea typeface="Calibri"/>
                <a:cs typeface="Calibri"/>
              </a:rPr>
              <a:t>attempt</a:t>
            </a:r>
            <a:r>
              <a:rPr lang="ko-KR" altLang="en-US">
                <a:ea typeface="Calibri"/>
                <a:cs typeface="Calibri"/>
              </a:rPr>
              <a:t>, and </a:t>
            </a:r>
            <a:r>
              <a:rPr lang="ko-KR" altLang="en-US" err="1">
                <a:ea typeface="Calibri"/>
                <a:cs typeface="Calibri"/>
              </a:rPr>
              <a:t>is</a:t>
            </a:r>
            <a:r>
              <a:rPr lang="ko-KR" altLang="en-US">
                <a:ea typeface="Calibri"/>
                <a:cs typeface="Calibri"/>
              </a:rPr>
              <a:t> </a:t>
            </a:r>
            <a:r>
              <a:rPr lang="ko-KR" altLang="en-US" err="1">
                <a:ea typeface="Calibri"/>
                <a:cs typeface="Calibri"/>
              </a:rPr>
              <a:t>then</a:t>
            </a:r>
            <a:r>
              <a:rPr lang="ko-KR" altLang="en-US">
                <a:ea typeface="Calibri"/>
                <a:cs typeface="Calibri"/>
              </a:rPr>
              <a:t> </a:t>
            </a:r>
            <a:r>
              <a:rPr lang="ko-KR" altLang="en-US" err="1">
                <a:ea typeface="Calibri"/>
                <a:cs typeface="Calibri"/>
              </a:rPr>
              <a:t>dropped</a:t>
            </a:r>
            <a:r>
              <a:rPr lang="ko-KR" altLang="en-US">
                <a:ea typeface="Calibri"/>
                <a:cs typeface="Calibri"/>
              </a:rPr>
              <a:t>. </a:t>
            </a:r>
            <a:r>
              <a:rPr lang="ko-KR" altLang="en-US" err="1">
                <a:ea typeface="Calibri"/>
                <a:cs typeface="Calibri"/>
              </a:rPr>
              <a:t>There</a:t>
            </a:r>
            <a:r>
              <a:rPr lang="ko-KR" altLang="en-US">
                <a:ea typeface="Calibri"/>
                <a:cs typeface="Calibri"/>
              </a:rPr>
              <a:t> </a:t>
            </a:r>
            <a:r>
              <a:rPr lang="ko-KR" altLang="en-US" err="1">
                <a:ea typeface="Calibri"/>
                <a:cs typeface="Calibri"/>
              </a:rPr>
              <a:t>is</a:t>
            </a:r>
            <a:r>
              <a:rPr lang="ko-KR" altLang="en-US">
                <a:ea typeface="Calibri"/>
                <a:cs typeface="Calibri"/>
              </a:rPr>
              <a:t> </a:t>
            </a:r>
            <a:r>
              <a:rPr lang="ko-KR" altLang="en-US" err="1">
                <a:ea typeface="Calibri"/>
                <a:cs typeface="Calibri"/>
              </a:rPr>
              <a:t>no</a:t>
            </a:r>
            <a:r>
              <a:rPr lang="ko-KR" altLang="en-US">
                <a:ea typeface="Calibri"/>
                <a:cs typeface="Calibri"/>
              </a:rPr>
              <a:t> </a:t>
            </a:r>
            <a:r>
              <a:rPr lang="ko-KR" altLang="en-US" err="1">
                <a:ea typeface="Calibri"/>
                <a:cs typeface="Calibri"/>
              </a:rPr>
              <a:t>persistent</a:t>
            </a:r>
            <a:r>
              <a:rPr lang="ko-KR" altLang="en-US">
                <a:ea typeface="Calibri"/>
                <a:cs typeface="Calibri"/>
              </a:rPr>
              <a:t> </a:t>
            </a:r>
            <a:r>
              <a:rPr lang="ko-KR" altLang="en-US" err="1">
                <a:ea typeface="Calibri"/>
                <a:cs typeface="Calibri"/>
              </a:rPr>
              <a:t>routing</a:t>
            </a:r>
            <a:r>
              <a:rPr lang="ko-KR" altLang="en-US">
                <a:ea typeface="Calibri"/>
                <a:cs typeface="Calibri"/>
              </a:rPr>
              <a:t> </a:t>
            </a:r>
            <a:r>
              <a:rPr lang="ko-KR" altLang="en-US" err="1">
                <a:ea typeface="Calibri"/>
                <a:cs typeface="Calibri"/>
              </a:rPr>
              <a:t>table</a:t>
            </a:r>
            <a:r>
              <a:rPr lang="ko-KR" altLang="en-US">
                <a:ea typeface="Calibri"/>
                <a:cs typeface="Calibri"/>
              </a:rPr>
              <a:t> (</a:t>
            </a:r>
            <a:r>
              <a:rPr lang="ko-KR" altLang="en-US" err="1">
                <a:ea typeface="Calibri"/>
                <a:cs typeface="Calibri"/>
              </a:rPr>
              <a:t>the</a:t>
            </a:r>
            <a:r>
              <a:rPr lang="ko-KR" altLang="en-US">
                <a:ea typeface="Calibri"/>
                <a:cs typeface="Calibri"/>
              </a:rPr>
              <a:t> </a:t>
            </a:r>
            <a:r>
              <a:rPr lang="ko-KR" altLang="en-US" err="1">
                <a:ea typeface="Calibri"/>
                <a:cs typeface="Calibri"/>
              </a:rPr>
              <a:t>neighbouring</a:t>
            </a:r>
            <a:r>
              <a:rPr lang="ko-KR" altLang="en-US">
                <a:ea typeface="Calibri"/>
                <a:cs typeface="Calibri"/>
              </a:rPr>
              <a:t> </a:t>
            </a:r>
            <a:r>
              <a:rPr lang="ko-KR" altLang="en-US" err="1">
                <a:ea typeface="Calibri"/>
                <a:cs typeface="Calibri"/>
              </a:rPr>
              <a:t>nodes</a:t>
            </a:r>
            <a:r>
              <a:rPr lang="ko-KR" altLang="en-US">
                <a:ea typeface="Calibri"/>
                <a:cs typeface="Calibri"/>
              </a:rPr>
              <a:t> </a:t>
            </a:r>
            <a:r>
              <a:rPr lang="ko-KR" altLang="en-US" err="1">
                <a:ea typeface="Calibri"/>
                <a:cs typeface="Calibri"/>
              </a:rPr>
              <a:t>must</a:t>
            </a:r>
            <a:r>
              <a:rPr lang="ko-KR" altLang="en-US">
                <a:ea typeface="Calibri"/>
                <a:cs typeface="Calibri"/>
              </a:rPr>
              <a:t> </a:t>
            </a:r>
            <a:r>
              <a:rPr lang="ko-KR" altLang="en-US" err="1">
                <a:ea typeface="Calibri"/>
                <a:cs typeface="Calibri"/>
              </a:rPr>
              <a:t>be</a:t>
            </a:r>
            <a:r>
              <a:rPr lang="ko-KR" altLang="en-US">
                <a:ea typeface="Calibri"/>
                <a:cs typeface="Calibri"/>
              </a:rPr>
              <a:t> </a:t>
            </a:r>
            <a:r>
              <a:rPr lang="ko-KR" altLang="en-US" err="1">
                <a:ea typeface="Calibri"/>
                <a:cs typeface="Calibri"/>
              </a:rPr>
              <a:t>mapped</a:t>
            </a:r>
            <a:r>
              <a:rPr lang="ko-KR" altLang="en-US">
                <a:ea typeface="Calibri"/>
                <a:cs typeface="Calibri"/>
              </a:rPr>
              <a:t> </a:t>
            </a:r>
            <a:r>
              <a:rPr lang="ko-KR" altLang="en-US" err="1">
                <a:ea typeface="Calibri"/>
                <a:cs typeface="Calibri"/>
              </a:rPr>
              <a:t>to</a:t>
            </a:r>
            <a:r>
              <a:rPr lang="ko-KR" altLang="en-US">
                <a:ea typeface="Calibri"/>
                <a:cs typeface="Calibri"/>
              </a:rPr>
              <a:t> </a:t>
            </a:r>
            <a:r>
              <a:rPr lang="ko-KR" altLang="en-US" err="1">
                <a:ea typeface="Calibri"/>
                <a:cs typeface="Calibri"/>
              </a:rPr>
              <a:t>a</a:t>
            </a:r>
            <a:r>
              <a:rPr lang="ko-KR" altLang="en-US">
                <a:ea typeface="Calibri"/>
                <a:cs typeface="Calibri"/>
              </a:rPr>
              <a:t> </a:t>
            </a:r>
            <a:r>
              <a:rPr lang="ko-KR" altLang="en-US" err="1">
                <a:ea typeface="Calibri"/>
                <a:cs typeface="Calibri"/>
              </a:rPr>
              <a:t>routing</a:t>
            </a:r>
            <a:r>
              <a:rPr lang="ko-KR" altLang="en-US">
                <a:ea typeface="Calibri"/>
                <a:cs typeface="Calibri"/>
              </a:rPr>
              <a:t> </a:t>
            </a:r>
            <a:r>
              <a:rPr lang="ko-KR" altLang="en-US" err="1">
                <a:ea typeface="Calibri"/>
                <a:cs typeface="Calibri"/>
              </a:rPr>
              <a:t>table</a:t>
            </a:r>
            <a:r>
              <a:rPr lang="ko-KR" altLang="en-US">
                <a:ea typeface="Calibri"/>
                <a:cs typeface="Calibri"/>
              </a:rPr>
              <a:t> </a:t>
            </a:r>
            <a:r>
              <a:rPr lang="ko-KR" altLang="en-US" err="1">
                <a:ea typeface="Calibri"/>
                <a:cs typeface="Calibri"/>
              </a:rPr>
              <a:t>each</a:t>
            </a:r>
            <a:r>
              <a:rPr lang="ko-KR" altLang="en-US">
                <a:ea typeface="Calibri"/>
                <a:cs typeface="Calibri"/>
              </a:rPr>
              <a:t> </a:t>
            </a:r>
            <a:r>
              <a:rPr lang="ko-KR" altLang="en-US" err="1">
                <a:ea typeface="Calibri"/>
                <a:cs typeface="Calibri"/>
              </a:rPr>
              <a:t>time</a:t>
            </a:r>
            <a:r>
              <a:rPr lang="ko-KR" altLang="en-US">
                <a:ea typeface="Calibri"/>
                <a:cs typeface="Calibri"/>
              </a:rPr>
              <a:t> </a:t>
            </a:r>
            <a:r>
              <a:rPr lang="ko-KR" altLang="en-US" err="1">
                <a:ea typeface="Calibri"/>
                <a:cs typeface="Calibri"/>
              </a:rPr>
              <a:t>the</a:t>
            </a:r>
            <a:r>
              <a:rPr lang="ko-KR" altLang="en-US">
                <a:ea typeface="Calibri"/>
                <a:cs typeface="Calibri"/>
              </a:rPr>
              <a:t> </a:t>
            </a:r>
            <a:r>
              <a:rPr lang="ko-KR" altLang="en-US" err="1">
                <a:ea typeface="Calibri"/>
                <a:cs typeface="Calibri"/>
              </a:rPr>
              <a:t>node</a:t>
            </a:r>
            <a:r>
              <a:rPr lang="ko-KR" altLang="en-US">
                <a:ea typeface="Calibri"/>
                <a:cs typeface="Calibri"/>
              </a:rPr>
              <a:t> </a:t>
            </a:r>
            <a:r>
              <a:rPr lang="ko-KR" altLang="en-US" err="1">
                <a:ea typeface="Calibri"/>
                <a:cs typeface="Calibri"/>
              </a:rPr>
              <a:t>needs</a:t>
            </a:r>
            <a:r>
              <a:rPr lang="ko-KR" altLang="en-US">
                <a:ea typeface="Calibri"/>
                <a:cs typeface="Calibri"/>
              </a:rPr>
              <a:t> </a:t>
            </a:r>
            <a:r>
              <a:rPr lang="ko-KR" altLang="en-US" err="1">
                <a:ea typeface="Calibri"/>
                <a:cs typeface="Calibri"/>
              </a:rPr>
              <a:t>to</a:t>
            </a:r>
            <a:r>
              <a:rPr lang="ko-KR" altLang="en-US">
                <a:ea typeface="Calibri"/>
                <a:cs typeface="Calibri"/>
              </a:rPr>
              <a:t> </a:t>
            </a:r>
            <a:r>
              <a:rPr lang="ko-KR" altLang="en-US" err="1">
                <a:ea typeface="Calibri"/>
                <a:cs typeface="Calibri"/>
              </a:rPr>
              <a:t>send</a:t>
            </a:r>
            <a:r>
              <a:rPr lang="ko-KR" altLang="en-US">
                <a:ea typeface="Calibri"/>
                <a:cs typeface="Calibri"/>
              </a:rPr>
              <a:t> </a:t>
            </a:r>
            <a:r>
              <a:rPr lang="ko-KR" altLang="en-US" err="1">
                <a:ea typeface="Calibri"/>
                <a:cs typeface="Calibri"/>
              </a:rPr>
              <a:t>a</a:t>
            </a:r>
            <a:r>
              <a:rPr lang="ko-KR" altLang="en-US">
                <a:ea typeface="Calibri"/>
                <a:cs typeface="Calibri"/>
              </a:rPr>
              <a:t> </a:t>
            </a:r>
            <a:r>
              <a:rPr lang="ko-KR" altLang="en-US" err="1">
                <a:ea typeface="Calibri"/>
                <a:cs typeface="Calibri"/>
              </a:rPr>
              <a:t>message</a:t>
            </a:r>
            <a:r>
              <a:rPr lang="ko-KR" altLang="en-US">
                <a:ea typeface="Calibri"/>
                <a:cs typeface="Calibri"/>
              </a:rPr>
              <a:t>).</a:t>
            </a:r>
          </a:p>
          <a:p>
            <a:endParaRPr lang="ko-KR" altLang="en-US">
              <a:ea typeface="Calibri"/>
              <a:cs typeface="Calibri"/>
            </a:endParaRPr>
          </a:p>
        </p:txBody>
      </p:sp>
      <p:sp>
        <p:nvSpPr>
          <p:cNvPr id="4" name="Slide Number Placeholder 3"/>
          <p:cNvSpPr>
            <a:spLocks noGrp="1"/>
          </p:cNvSpPr>
          <p:nvPr>
            <p:ph type="sldNum" sz="quarter" idx="5"/>
          </p:nvPr>
        </p:nvSpPr>
        <p:spPr/>
        <p:txBody>
          <a:bodyPr/>
          <a:lstStyle/>
          <a:p>
            <a:fld id="{F97DC217-DF71-1A49-B3EA-559F1F43B0FF}" type="slidenum">
              <a:rPr lang="en-US" smtClean="0"/>
              <a:t>14</a:t>
            </a:fld>
            <a:endParaRPr lang="en-US"/>
          </a:p>
        </p:txBody>
      </p:sp>
    </p:spTree>
    <p:extLst>
      <p:ext uri="{BB962C8B-B14F-4D97-AF65-F5344CB8AC3E}">
        <p14:creationId xmlns:p14="http://schemas.microsoft.com/office/powerpoint/2010/main" val="28232406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Ellie’s Flow Chart goes here (replaces table)</a:t>
            </a:r>
          </a:p>
          <a:p>
            <a:pPr marL="171450" indent="-171450">
              <a:buFont typeface="Calibri"/>
              <a:buChar char="-"/>
            </a:pPr>
            <a:r>
              <a:rPr lang="en-US">
                <a:ea typeface="Calibri"/>
                <a:cs typeface="Calibri"/>
              </a:rPr>
              <a:t>Black Hole node</a:t>
            </a:r>
          </a:p>
          <a:p>
            <a:endParaRPr lang="en-US">
              <a:ea typeface="Calibri"/>
              <a:cs typeface="Calibri"/>
            </a:endParaRPr>
          </a:p>
          <a:p>
            <a:r>
              <a:rPr lang="en-US">
                <a:ea typeface="Calibri"/>
                <a:cs typeface="Calibri"/>
              </a:rPr>
              <a:t>Black hole node </a:t>
            </a:r>
          </a:p>
          <a:p>
            <a:br>
              <a:rPr lang="en-US"/>
            </a:br>
            <a:r>
              <a:rPr lang="en-US"/>
              <a:t>Transcription for presentation:</a:t>
            </a:r>
          </a:p>
          <a:p>
            <a:r>
              <a:rPr lang="en-US"/>
              <a:t>Black hole node attack</a:t>
            </a:r>
          </a:p>
          <a:p>
            <a:r>
              <a:rPr lang="en-US"/>
              <a:t>A black hole node attack is a type of denial-of-service attack in which a malicious node in a network pretends to be a legitimate node and then drops any packets that it receives. This can cause a disruption in service for legitimate users of the network.</a:t>
            </a:r>
          </a:p>
          <a:p>
            <a:r>
              <a:rPr lang="en-US">
                <a:ea typeface="Calibri" panose="020F0502020204030204"/>
              </a:rPr>
              <a:t>This flow chart shows how</a:t>
            </a:r>
            <a:r>
              <a:rPr lang="en-US"/>
              <a:t> a black hole node advertises itself</a:t>
            </a:r>
            <a:endParaRPr lang="en-US">
              <a:ea typeface="Calibri"/>
              <a:cs typeface="Calibri"/>
            </a:endParaRPr>
          </a:p>
          <a:p>
            <a:r>
              <a:rPr lang="en-US"/>
              <a:t>A black hole node advertises itself as having the shortest path to all destinations by sending fake routing information to other nodes in the network. It can do this in a few ways:</a:t>
            </a:r>
          </a:p>
          <a:p>
            <a:pPr marL="171450" indent="-171450">
              <a:buFont typeface="Arial"/>
              <a:buChar char="•"/>
            </a:pPr>
            <a:r>
              <a:rPr lang="en-US"/>
              <a:t>Hello messages: Hello messages are used by nodes to announce their presence to other nodes in the network. A black hole node can include false routing information in its hello messages, such as claiming to have a route to all destinations with a hop count of 1.</a:t>
            </a:r>
          </a:p>
          <a:p>
            <a:pPr marL="171450" indent="-171450">
              <a:buFont typeface="Arial"/>
              <a:buChar char="•"/>
            </a:pPr>
            <a:r>
              <a:rPr lang="en-US"/>
              <a:t>Route request (RREQ) messages: RREQ messages are used by nodes to discover routes to destinations. A black hole node can send RREQ messages to other nodes in the network, claiming to have a route to all destinations.</a:t>
            </a:r>
          </a:p>
          <a:p>
            <a:pPr marL="171450" indent="-171450">
              <a:buFont typeface="Arial"/>
              <a:buChar char="•"/>
            </a:pPr>
            <a:r>
              <a:rPr lang="en-US"/>
              <a:t>Route reply (RREP) messages: RREP messages are used by nodes to reply to RREQ messages. A black hole node can reply to RREQ messages with fake routing information, claiming to have a route to all destinations.</a:t>
            </a:r>
          </a:p>
          <a:p>
            <a:r>
              <a:rPr lang="en-US"/>
              <a:t>Once a black hole node has advertised itself as having the shortest path to all destinations, other nodes in the network will start sending traffic to it. The black hole node will then drop all of the traffic that it receives.</a:t>
            </a:r>
          </a:p>
          <a:p>
            <a:endParaRPr lang="en-US">
              <a:ea typeface="Calibri"/>
              <a:cs typeface="Calibri"/>
            </a:endParaRPr>
          </a:p>
        </p:txBody>
      </p:sp>
      <p:sp>
        <p:nvSpPr>
          <p:cNvPr id="4" name="Slide Number Placeholder 3"/>
          <p:cNvSpPr>
            <a:spLocks noGrp="1"/>
          </p:cNvSpPr>
          <p:nvPr>
            <p:ph type="sldNum" sz="quarter" idx="5"/>
          </p:nvPr>
        </p:nvSpPr>
        <p:spPr/>
        <p:txBody>
          <a:bodyPr/>
          <a:lstStyle/>
          <a:p>
            <a:fld id="{F97DC217-DF71-1A49-B3EA-559F1F43B0FF}" type="slidenum">
              <a:rPr lang="en-US" smtClean="0"/>
              <a:t>15</a:t>
            </a:fld>
            <a:endParaRPr lang="en-US"/>
          </a:p>
        </p:txBody>
      </p:sp>
    </p:spTree>
    <p:extLst>
      <p:ext uri="{BB962C8B-B14F-4D97-AF65-F5344CB8AC3E}">
        <p14:creationId xmlns:p14="http://schemas.microsoft.com/office/powerpoint/2010/main" val="34741303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Slide hidden, as too technical to be useful for capstone presentation (intended audience not familiar with NS3 and/or technical concepts).</a:t>
            </a:r>
            <a:endParaRPr lang="en-US">
              <a:cs typeface="Calibri"/>
            </a:endParaRPr>
          </a:p>
        </p:txBody>
      </p:sp>
      <p:sp>
        <p:nvSpPr>
          <p:cNvPr id="4" name="Slide Number Placeholder 3"/>
          <p:cNvSpPr>
            <a:spLocks noGrp="1"/>
          </p:cNvSpPr>
          <p:nvPr>
            <p:ph type="sldNum" sz="quarter" idx="5"/>
          </p:nvPr>
        </p:nvSpPr>
        <p:spPr/>
        <p:txBody>
          <a:bodyPr/>
          <a:lstStyle/>
          <a:p>
            <a:fld id="{F97DC217-DF71-1A49-B3EA-559F1F43B0FF}" type="slidenum">
              <a:rPr lang="en-US" smtClean="0"/>
              <a:t>16</a:t>
            </a:fld>
            <a:endParaRPr lang="en-US"/>
          </a:p>
        </p:txBody>
      </p:sp>
    </p:spTree>
    <p:extLst>
      <p:ext uri="{BB962C8B-B14F-4D97-AF65-F5344CB8AC3E}">
        <p14:creationId xmlns:p14="http://schemas.microsoft.com/office/powerpoint/2010/main" val="26937501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Graphs (for presentation) of data output, go here (Data </a:t>
            </a:r>
            <a:r>
              <a:rPr lang="en-US" err="1">
                <a:ea typeface="Calibri"/>
                <a:cs typeface="Calibri"/>
              </a:rPr>
              <a:t>visualisation</a:t>
            </a:r>
            <a:r>
              <a:rPr lang="en-US">
                <a:ea typeface="Calibri"/>
                <a:cs typeface="Calibri"/>
              </a:rPr>
              <a:t>) - best to have gif or other full animation. To be input, once new model is created.</a:t>
            </a:r>
          </a:p>
        </p:txBody>
      </p:sp>
      <p:sp>
        <p:nvSpPr>
          <p:cNvPr id="4" name="Slide Number Placeholder 3"/>
          <p:cNvSpPr>
            <a:spLocks noGrp="1"/>
          </p:cNvSpPr>
          <p:nvPr>
            <p:ph type="sldNum" sz="quarter" idx="5"/>
          </p:nvPr>
        </p:nvSpPr>
        <p:spPr/>
        <p:txBody>
          <a:bodyPr/>
          <a:lstStyle/>
          <a:p>
            <a:fld id="{F97DC217-DF71-1A49-B3EA-559F1F43B0FF}" type="slidenum">
              <a:rPr lang="en-US" smtClean="0"/>
              <a:t>17</a:t>
            </a:fld>
            <a:endParaRPr lang="en-US"/>
          </a:p>
        </p:txBody>
      </p:sp>
    </p:spTree>
    <p:extLst>
      <p:ext uri="{BB962C8B-B14F-4D97-AF65-F5344CB8AC3E}">
        <p14:creationId xmlns:p14="http://schemas.microsoft.com/office/powerpoint/2010/main" val="15421482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a:t>Section presented by Curtis.</a:t>
            </a:r>
            <a:endParaRPr lang="en-US"/>
          </a:p>
          <a:p>
            <a:endParaRPr lang="en-US"/>
          </a:p>
          <a:p>
            <a:r>
              <a:rPr lang="en-US"/>
              <a:t>What did we do</a:t>
            </a:r>
            <a:endParaRPr lang="en-US">
              <a:cs typeface="Calibri" panose="020F0502020204030204"/>
            </a:endParaRPr>
          </a:p>
          <a:p>
            <a:r>
              <a:rPr lang="en-US"/>
              <a:t>	</a:t>
            </a:r>
            <a:r>
              <a:rPr lang="en-GB"/>
              <a:t>Challenges we had</a:t>
            </a:r>
            <a:endParaRPr lang="en-GB">
              <a:cs typeface="Calibri"/>
            </a:endParaRPr>
          </a:p>
          <a:p>
            <a:r>
              <a:rPr lang="en-GB"/>
              <a:t>	What we have delivered</a:t>
            </a:r>
            <a:endParaRPr lang="en-GB">
              <a:cs typeface="Calibri"/>
            </a:endParaRPr>
          </a:p>
          <a:p>
            <a:r>
              <a:rPr lang="en-GB"/>
              <a:t>	Changes we had along the way</a:t>
            </a:r>
            <a:endParaRPr lang="en-GB">
              <a:cs typeface="Calibri"/>
            </a:endParaRPr>
          </a:p>
          <a:p>
            <a:r>
              <a:rPr lang="en-GB"/>
              <a:t>	Remember to say: We went to sponsor to discuss change and get it approved, when we noticed it wouldn’t be feasible</a:t>
            </a:r>
            <a:endParaRPr lang="en-GB">
              <a:cs typeface="Calibri"/>
            </a:endParaRPr>
          </a:p>
          <a:p>
            <a:r>
              <a:rPr lang="en-GB"/>
              <a:t>		Use language of process “got it approved by sponsor”, etc.</a:t>
            </a:r>
            <a:endParaRPr lang="en-US"/>
          </a:p>
        </p:txBody>
      </p:sp>
      <p:sp>
        <p:nvSpPr>
          <p:cNvPr id="4" name="Slide Number Placeholder 3"/>
          <p:cNvSpPr>
            <a:spLocks noGrp="1"/>
          </p:cNvSpPr>
          <p:nvPr>
            <p:ph type="sldNum" sz="quarter" idx="5"/>
          </p:nvPr>
        </p:nvSpPr>
        <p:spPr/>
        <p:txBody>
          <a:bodyPr/>
          <a:lstStyle/>
          <a:p>
            <a:fld id="{F97DC217-DF71-1A49-B3EA-559F1F43B0FF}" type="slidenum">
              <a:rPr lang="en-US" smtClean="0"/>
              <a:t>18</a:t>
            </a:fld>
            <a:endParaRPr lang="en-US"/>
          </a:p>
        </p:txBody>
      </p:sp>
    </p:spTree>
    <p:extLst>
      <p:ext uri="{BB962C8B-B14F-4D97-AF65-F5344CB8AC3E}">
        <p14:creationId xmlns:p14="http://schemas.microsoft.com/office/powerpoint/2010/main" val="23406652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a:ea typeface="Calibri"/>
                <a:cs typeface="Calibri"/>
              </a:rPr>
              <a:t>Additional to challenge of undertaking technical research project, and also continue working on Project Management unit assessments</a:t>
            </a:r>
          </a:p>
          <a:p>
            <a:endParaRPr lang="en-AU">
              <a:ea typeface="Calibri"/>
              <a:cs typeface="Calibri"/>
            </a:endParaRPr>
          </a:p>
          <a:p>
            <a:r>
              <a:rPr lang="en-AU">
                <a:ea typeface="Calibri"/>
                <a:cs typeface="Calibri"/>
              </a:rPr>
              <a:t>Simulation Environment Setup – getting the software to run/build, in the first place</a:t>
            </a:r>
          </a:p>
          <a:p>
            <a:endParaRPr lang="en-AU">
              <a:ea typeface="Calibri"/>
              <a:cs typeface="Calibri"/>
            </a:endParaRPr>
          </a:p>
          <a:p>
            <a:r>
              <a:rPr lang="en-AU">
                <a:ea typeface="Calibri"/>
                <a:cs typeface="Calibri"/>
              </a:rPr>
              <a:t>Project Goal Similarity – ensuring our project provides value to wider academic and industry community; so much time spent getting other two aspects working, difficulties in staying focused on being able to discern the value we are aiming for</a:t>
            </a:r>
          </a:p>
          <a:p>
            <a:endParaRPr lang="en-AU">
              <a:ea typeface="Calibri"/>
              <a:cs typeface="Calibri"/>
            </a:endParaRPr>
          </a:p>
          <a:p>
            <a:r>
              <a:rPr lang="en-AU">
                <a:ea typeface="Calibri"/>
                <a:cs typeface="Calibri"/>
              </a:rPr>
              <a:t>Program Customisation – NS3 is a very modular, and complex system: not only does the filesystem structure of the program need to be understood, but so too does the manner in which it outputs results (and how that can be customised through the different available modules – or even building your own modules)</a:t>
            </a:r>
          </a:p>
        </p:txBody>
      </p:sp>
      <p:sp>
        <p:nvSpPr>
          <p:cNvPr id="4" name="Slide Number Placeholder 3"/>
          <p:cNvSpPr>
            <a:spLocks noGrp="1"/>
          </p:cNvSpPr>
          <p:nvPr>
            <p:ph type="sldNum" sz="quarter" idx="5"/>
          </p:nvPr>
        </p:nvSpPr>
        <p:spPr/>
        <p:txBody>
          <a:bodyPr/>
          <a:lstStyle/>
          <a:p>
            <a:fld id="{F97DC217-DF71-1A49-B3EA-559F1F43B0FF}" type="slidenum">
              <a:rPr lang="en-US" smtClean="0"/>
              <a:t>19</a:t>
            </a:fld>
            <a:endParaRPr lang="en-US"/>
          </a:p>
        </p:txBody>
      </p:sp>
    </p:spTree>
    <p:extLst>
      <p:ext uri="{BB962C8B-B14F-4D97-AF65-F5344CB8AC3E}">
        <p14:creationId xmlns:p14="http://schemas.microsoft.com/office/powerpoint/2010/main" val="33287223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Remember to say: We went to sponsor to discuss change and get it approved, when we noticed it wouldn’t be feasible</a:t>
            </a:r>
            <a:endParaRPr lang="en-US"/>
          </a:p>
          <a:p>
            <a:r>
              <a:rPr lang="en-GB"/>
              <a:t>Use language of process “got it approved by sponsor”, etc.</a:t>
            </a:r>
            <a:endParaRPr lang="en-US">
              <a:ea typeface="Calibri"/>
              <a:cs typeface="Calibri"/>
            </a:endParaRPr>
          </a:p>
        </p:txBody>
      </p:sp>
      <p:sp>
        <p:nvSpPr>
          <p:cNvPr id="4" name="Slide Number Placeholder 3"/>
          <p:cNvSpPr>
            <a:spLocks noGrp="1"/>
          </p:cNvSpPr>
          <p:nvPr>
            <p:ph type="sldNum" sz="quarter" idx="5"/>
          </p:nvPr>
        </p:nvSpPr>
        <p:spPr/>
        <p:txBody>
          <a:bodyPr/>
          <a:lstStyle/>
          <a:p>
            <a:fld id="{F97DC217-DF71-1A49-B3EA-559F1F43B0FF}" type="slidenum">
              <a:rPr lang="en-US" smtClean="0"/>
              <a:t>20</a:t>
            </a:fld>
            <a:endParaRPr lang="en-US"/>
          </a:p>
        </p:txBody>
      </p:sp>
    </p:spTree>
    <p:extLst>
      <p:ext uri="{BB962C8B-B14F-4D97-AF65-F5344CB8AC3E}">
        <p14:creationId xmlns:p14="http://schemas.microsoft.com/office/powerpoint/2010/main" val="13217604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Detail responsibility sets at this slide</a:t>
            </a:r>
            <a:endParaRPr lang="en-US"/>
          </a:p>
        </p:txBody>
      </p:sp>
      <p:sp>
        <p:nvSpPr>
          <p:cNvPr id="4" name="Slide Number Placeholder 3"/>
          <p:cNvSpPr>
            <a:spLocks noGrp="1"/>
          </p:cNvSpPr>
          <p:nvPr>
            <p:ph type="sldNum" sz="quarter" idx="5"/>
          </p:nvPr>
        </p:nvSpPr>
        <p:spPr/>
        <p:txBody>
          <a:bodyPr/>
          <a:lstStyle/>
          <a:p>
            <a:fld id="{F97DC217-DF71-1A49-B3EA-559F1F43B0FF}" type="slidenum">
              <a:rPr lang="en-US" smtClean="0"/>
              <a:t>2</a:t>
            </a:fld>
            <a:endParaRPr lang="en-US"/>
          </a:p>
        </p:txBody>
      </p:sp>
    </p:spTree>
    <p:extLst>
      <p:ext uri="{BB962C8B-B14F-4D97-AF65-F5344CB8AC3E}">
        <p14:creationId xmlns:p14="http://schemas.microsoft.com/office/powerpoint/2010/main" val="262410783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ea typeface="Calibri"/>
              <a:cs typeface="Calibri"/>
            </a:endParaRPr>
          </a:p>
        </p:txBody>
      </p:sp>
      <p:sp>
        <p:nvSpPr>
          <p:cNvPr id="4" name="Slide Number Placeholder 3"/>
          <p:cNvSpPr>
            <a:spLocks noGrp="1"/>
          </p:cNvSpPr>
          <p:nvPr>
            <p:ph type="sldNum" sz="quarter" idx="5"/>
          </p:nvPr>
        </p:nvSpPr>
        <p:spPr/>
        <p:txBody>
          <a:bodyPr/>
          <a:lstStyle/>
          <a:p>
            <a:fld id="{F97DC217-DF71-1A49-B3EA-559F1F43B0FF}" type="slidenum">
              <a:rPr lang="en-US" smtClean="0"/>
              <a:t>21</a:t>
            </a:fld>
            <a:endParaRPr lang="en-US"/>
          </a:p>
        </p:txBody>
      </p:sp>
    </p:spTree>
    <p:extLst>
      <p:ext uri="{BB962C8B-B14F-4D97-AF65-F5344CB8AC3E}">
        <p14:creationId xmlns:p14="http://schemas.microsoft.com/office/powerpoint/2010/main" val="21655440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This is where we can pivot (with detail – obviously mention earlier in presentation if outcome was successful, or not)</a:t>
            </a:r>
          </a:p>
          <a:p>
            <a:endParaRPr lang="en-US">
              <a:cs typeface="Calibri"/>
            </a:endParaRPr>
          </a:p>
          <a:p>
            <a:r>
              <a:rPr lang="en-US">
                <a:cs typeface="Calibri"/>
              </a:rPr>
              <a:t>A model has been developed, but it was not able to be implemented during the course of the capstone unit.</a:t>
            </a:r>
          </a:p>
          <a:p>
            <a:endParaRPr lang="en-US">
              <a:cs typeface="Calibri"/>
            </a:endParaRPr>
          </a:p>
          <a:p>
            <a:r>
              <a:rPr lang="en-US"/>
              <a:t>So close! Core components such as the detection model, educational documenation and materials, and a simulation environment capable of understanding Black Hole Nodes were all delivered. However, there wasn't enough time to implement the model into the that simulation environment.</a:t>
            </a:r>
          </a:p>
        </p:txBody>
      </p:sp>
      <p:sp>
        <p:nvSpPr>
          <p:cNvPr id="4" name="Slide Number Placeholder 3"/>
          <p:cNvSpPr>
            <a:spLocks noGrp="1"/>
          </p:cNvSpPr>
          <p:nvPr>
            <p:ph type="sldNum" sz="quarter" idx="5"/>
          </p:nvPr>
        </p:nvSpPr>
        <p:spPr/>
        <p:txBody>
          <a:bodyPr/>
          <a:lstStyle/>
          <a:p>
            <a:fld id="{F97DC217-DF71-1A49-B3EA-559F1F43B0FF}" type="slidenum">
              <a:rPr lang="en-US" smtClean="0"/>
              <a:t>22</a:t>
            </a:fld>
            <a:endParaRPr lang="en-US"/>
          </a:p>
        </p:txBody>
      </p:sp>
    </p:spTree>
    <p:extLst>
      <p:ext uri="{BB962C8B-B14F-4D97-AF65-F5344CB8AC3E}">
        <p14:creationId xmlns:p14="http://schemas.microsoft.com/office/powerpoint/2010/main" val="101806890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Outcomes and recommendations; what did we learn</a:t>
            </a:r>
          </a:p>
          <a:p>
            <a:endParaRPr lang="en-US">
              <a:ea typeface="Calibri"/>
              <a:cs typeface="Calibri"/>
            </a:endParaRPr>
          </a:p>
          <a:p>
            <a:r>
              <a:rPr lang="en-US">
                <a:ea typeface="Calibri"/>
                <a:cs typeface="Calibri"/>
              </a:rPr>
              <a:t>Section presented by Daniel.</a:t>
            </a:r>
          </a:p>
          <a:p>
            <a:endParaRPr lang="en-US">
              <a:ea typeface="Calibri"/>
              <a:cs typeface="Calibri"/>
            </a:endParaRPr>
          </a:p>
          <a:p>
            <a:r>
              <a:rPr lang="en-US">
                <a:ea typeface="Calibri"/>
                <a:cs typeface="Calibri"/>
              </a:rPr>
              <a:t>Outcomes:</a:t>
            </a:r>
            <a:endParaRPr lang="en-US"/>
          </a:p>
          <a:p>
            <a:r>
              <a:rPr lang="en-US">
                <a:ea typeface="Calibri"/>
                <a:cs typeface="Calibri"/>
              </a:rPr>
              <a:t>___</a:t>
            </a:r>
          </a:p>
          <a:p>
            <a:endParaRPr lang="en-US">
              <a:ea typeface="Calibri"/>
              <a:cs typeface="Calibri"/>
            </a:endParaRPr>
          </a:p>
          <a:p>
            <a:r>
              <a:rPr lang="en-US">
                <a:ea typeface="Calibri"/>
                <a:cs typeface="Calibri"/>
              </a:rPr>
              <a:t>Learned:</a:t>
            </a:r>
            <a:endParaRPr lang="en-US"/>
          </a:p>
          <a:p>
            <a:r>
              <a:rPr lang="en-US"/>
              <a:t>1. Managing the process and flow of a highly academic research project</a:t>
            </a:r>
            <a:endParaRPr lang="en-US">
              <a:cs typeface="Calibri"/>
            </a:endParaRPr>
          </a:p>
          <a:p>
            <a:r>
              <a:rPr lang="en-US"/>
              <a:t>2. AODV protocol</a:t>
            </a:r>
            <a:endParaRPr lang="en-US">
              <a:cs typeface="Calibri"/>
            </a:endParaRPr>
          </a:p>
          <a:p>
            <a:r>
              <a:rPr lang="en-US"/>
              <a:t>3. Black Hole nodes and related malicious MITM attacks</a:t>
            </a:r>
            <a:endParaRPr lang="en-US">
              <a:cs typeface="Calibri"/>
            </a:endParaRPr>
          </a:p>
          <a:p>
            <a:r>
              <a:rPr lang="en-US"/>
              <a:t>4. NS3 software architecture and execution</a:t>
            </a:r>
            <a:endParaRPr lang="en-US">
              <a:cs typeface="Calibri"/>
            </a:endParaRPr>
          </a:p>
          <a:p>
            <a:r>
              <a:rPr lang="en-US"/>
              <a:t>5. </a:t>
            </a:r>
            <a:endParaRPr lang="en-US">
              <a:cs typeface="Calibri"/>
            </a:endParaRPr>
          </a:p>
          <a:p>
            <a:endParaRPr lang="en-US">
              <a:ea typeface="Calibri" panose="020F0502020204030204"/>
              <a:cs typeface="Calibri" panose="020F0502020204030204"/>
            </a:endParaRPr>
          </a:p>
          <a:p>
            <a:r>
              <a:rPr lang="en-US">
                <a:ea typeface="Calibri" panose="020F0502020204030204"/>
                <a:cs typeface="Calibri" panose="020F0502020204030204"/>
              </a:rPr>
              <a:t>Recommendations:</a:t>
            </a:r>
          </a:p>
          <a:p>
            <a:r>
              <a:rPr lang="en-US">
                <a:ea typeface="Calibri" panose="020F0502020204030204"/>
                <a:cs typeface="Calibri" panose="020F0502020204030204"/>
              </a:rPr>
              <a:t>___</a:t>
            </a:r>
          </a:p>
        </p:txBody>
      </p:sp>
      <p:sp>
        <p:nvSpPr>
          <p:cNvPr id="4" name="Slide Number Placeholder 3"/>
          <p:cNvSpPr>
            <a:spLocks noGrp="1"/>
          </p:cNvSpPr>
          <p:nvPr>
            <p:ph type="sldNum" sz="quarter" idx="5"/>
          </p:nvPr>
        </p:nvSpPr>
        <p:spPr/>
        <p:txBody>
          <a:bodyPr/>
          <a:lstStyle/>
          <a:p>
            <a:fld id="{F97DC217-DF71-1A49-B3EA-559F1F43B0FF}" type="slidenum">
              <a:rPr lang="en-US" smtClean="0"/>
              <a:t>23</a:t>
            </a:fld>
            <a:endParaRPr lang="en-US"/>
          </a:p>
        </p:txBody>
      </p:sp>
    </p:spTree>
    <p:extLst>
      <p:ext uri="{BB962C8B-B14F-4D97-AF65-F5344CB8AC3E}">
        <p14:creationId xmlns:p14="http://schemas.microsoft.com/office/powerpoint/2010/main" val="17722378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Learned:</a:t>
            </a:r>
          </a:p>
          <a:p>
            <a:r>
              <a:rPr lang="en-US"/>
              <a:t>1. Managing the process and flow of a highly academic research project</a:t>
            </a:r>
            <a:endParaRPr lang="en-US">
              <a:ea typeface="Calibri"/>
              <a:cs typeface="Calibri"/>
            </a:endParaRPr>
          </a:p>
          <a:p>
            <a:r>
              <a:rPr lang="en-US"/>
              <a:t>2. AODV protocol</a:t>
            </a:r>
            <a:endParaRPr lang="en-US">
              <a:ea typeface="Calibri"/>
              <a:cs typeface="Calibri"/>
            </a:endParaRPr>
          </a:p>
          <a:p>
            <a:r>
              <a:rPr lang="en-US"/>
              <a:t>3. Black Hole nodes and related malicious MITM attacks</a:t>
            </a:r>
            <a:endParaRPr lang="en-US">
              <a:ea typeface="Calibri"/>
              <a:cs typeface="Calibri"/>
            </a:endParaRPr>
          </a:p>
          <a:p>
            <a:r>
              <a:rPr lang="en-US"/>
              <a:t>4. NS3 software architecture and execution</a:t>
            </a:r>
            <a:endParaRPr lang="en-US">
              <a:ea typeface="Calibri"/>
              <a:cs typeface="Calibri"/>
            </a:endParaRPr>
          </a:p>
          <a:p>
            <a:r>
              <a:rPr lang="en-US"/>
              <a:t>5. </a:t>
            </a:r>
            <a:endParaRPr lang="en-US">
              <a:ea typeface="Calibri"/>
              <a:cs typeface="Calibri"/>
            </a:endParaRPr>
          </a:p>
        </p:txBody>
      </p:sp>
      <p:sp>
        <p:nvSpPr>
          <p:cNvPr id="4" name="Slide Number Placeholder 3"/>
          <p:cNvSpPr>
            <a:spLocks noGrp="1"/>
          </p:cNvSpPr>
          <p:nvPr>
            <p:ph type="sldNum" sz="quarter" idx="5"/>
          </p:nvPr>
        </p:nvSpPr>
        <p:spPr/>
        <p:txBody>
          <a:bodyPr/>
          <a:lstStyle/>
          <a:p>
            <a:fld id="{F97DC217-DF71-1A49-B3EA-559F1F43B0FF}" type="slidenum">
              <a:rPr lang="en-US" smtClean="0"/>
              <a:t>24</a:t>
            </a:fld>
            <a:endParaRPr lang="en-US"/>
          </a:p>
        </p:txBody>
      </p:sp>
    </p:spTree>
    <p:extLst>
      <p:ext uri="{BB962C8B-B14F-4D97-AF65-F5344CB8AC3E}">
        <p14:creationId xmlns:p14="http://schemas.microsoft.com/office/powerpoint/2010/main" val="60057858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lnSpc>
                <a:spcPct val="90000"/>
              </a:lnSpc>
              <a:spcBef>
                <a:spcPts val="1000"/>
              </a:spcBef>
              <a:buAutoNum type="arabicPeriod"/>
            </a:pPr>
            <a:r>
              <a:rPr lang="en-AU"/>
              <a:t>&lt;Black Hole Node resistant modelling for AODV networks&gt;</a:t>
            </a:r>
            <a:endParaRPr lang="en-US"/>
          </a:p>
          <a:p>
            <a:pPr marL="342900" indent="-342900">
              <a:lnSpc>
                <a:spcPct val="90000"/>
              </a:lnSpc>
              <a:spcBef>
                <a:spcPts val="1000"/>
              </a:spcBef>
              <a:buAutoNum type="arabicPeriod"/>
            </a:pPr>
            <a:endParaRPr lang="en-AU"/>
          </a:p>
          <a:p>
            <a:pPr marL="342900" indent="-342900">
              <a:lnSpc>
                <a:spcPct val="90000"/>
              </a:lnSpc>
              <a:spcBef>
                <a:spcPts val="1000"/>
              </a:spcBef>
              <a:buAutoNum type="arabicPeriod"/>
            </a:pPr>
            <a:r>
              <a:rPr lang="en-AU"/>
              <a:t>Reproducable Environment Build Instructions</a:t>
            </a:r>
          </a:p>
          <a:p>
            <a:pPr marL="342900" indent="-342900">
              <a:lnSpc>
                <a:spcPct val="90000"/>
              </a:lnSpc>
              <a:spcBef>
                <a:spcPts val="1000"/>
              </a:spcBef>
              <a:buAutoNum type="arabicPeriod"/>
            </a:pPr>
            <a:endParaRPr lang="en-AU"/>
          </a:p>
          <a:p>
            <a:pPr marL="342900" indent="-342900">
              <a:lnSpc>
                <a:spcPct val="90000"/>
              </a:lnSpc>
              <a:spcBef>
                <a:spcPts val="1000"/>
              </a:spcBef>
              <a:buAutoNum type="arabicPeriod"/>
            </a:pPr>
            <a:r>
              <a:rPr lang="en-AU"/>
              <a:t>Dataset generated through simulation environment, rather than fabricated data</a:t>
            </a:r>
            <a:endParaRPr lang="en-US"/>
          </a:p>
          <a:p>
            <a:pPr marL="342900" indent="-342900">
              <a:lnSpc>
                <a:spcPct val="90000"/>
              </a:lnSpc>
              <a:spcBef>
                <a:spcPts val="1000"/>
              </a:spcBef>
              <a:buAutoNum type="arabicPeriod"/>
            </a:pPr>
            <a:endParaRPr lang="en-AU"/>
          </a:p>
          <a:p>
            <a:pPr marL="342900" indent="-342900">
              <a:lnSpc>
                <a:spcPct val="90000"/>
              </a:lnSpc>
              <a:spcBef>
                <a:spcPts val="1000"/>
              </a:spcBef>
              <a:buAutoNum type="arabicPeriod"/>
            </a:pPr>
            <a:r>
              <a:rPr lang="en-AU"/>
              <a:t>Concise descriptions and documentation on AODV and Black Hole Nodes</a:t>
            </a:r>
          </a:p>
          <a:p>
            <a:pPr marL="342900" indent="-342900">
              <a:lnSpc>
                <a:spcPct val="90000"/>
              </a:lnSpc>
              <a:spcBef>
                <a:spcPts val="1000"/>
              </a:spcBef>
              <a:buAutoNum type="arabicPeriod"/>
            </a:pPr>
            <a:endParaRPr lang="en-AU"/>
          </a:p>
          <a:p>
            <a:pPr marL="342900" indent="-342900">
              <a:lnSpc>
                <a:spcPct val="90000"/>
              </a:lnSpc>
              <a:spcBef>
                <a:spcPts val="1000"/>
              </a:spcBef>
              <a:buAutoNum type="arabicPeriod"/>
            </a:pPr>
            <a:r>
              <a:rPr lang="en-AU"/>
              <a:t>Evidentiary documentation of conducting Project in professional manner &lt;minutes, git merge process, </a:t>
            </a:r>
            <a:r>
              <a:rPr lang="en-AU" err="1"/>
              <a:t>gantt</a:t>
            </a:r>
            <a:r>
              <a:rPr lang="en-AU"/>
              <a:t> chart, etc.&gt;</a:t>
            </a:r>
            <a:endParaRPr lang="en-US"/>
          </a:p>
        </p:txBody>
      </p:sp>
      <p:sp>
        <p:nvSpPr>
          <p:cNvPr id="4" name="Slide Number Placeholder 3"/>
          <p:cNvSpPr>
            <a:spLocks noGrp="1"/>
          </p:cNvSpPr>
          <p:nvPr>
            <p:ph type="sldNum" sz="quarter" idx="5"/>
          </p:nvPr>
        </p:nvSpPr>
        <p:spPr/>
        <p:txBody>
          <a:bodyPr/>
          <a:lstStyle/>
          <a:p>
            <a:fld id="{F97DC217-DF71-1A49-B3EA-559F1F43B0FF}" type="slidenum">
              <a:rPr lang="en-US" smtClean="0"/>
              <a:t>25</a:t>
            </a:fld>
            <a:endParaRPr lang="en-US"/>
          </a:p>
        </p:txBody>
      </p:sp>
    </p:spTree>
    <p:extLst>
      <p:ext uri="{BB962C8B-B14F-4D97-AF65-F5344CB8AC3E}">
        <p14:creationId xmlns:p14="http://schemas.microsoft.com/office/powerpoint/2010/main" val="37175618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Changes, depending on if we're recommending future groups' development, or our methods have succeeded</a:t>
            </a:r>
            <a:endParaRPr lang="en-US"/>
          </a:p>
        </p:txBody>
      </p:sp>
      <p:sp>
        <p:nvSpPr>
          <p:cNvPr id="4" name="Slide Number Placeholder 3"/>
          <p:cNvSpPr>
            <a:spLocks noGrp="1"/>
          </p:cNvSpPr>
          <p:nvPr>
            <p:ph type="sldNum" sz="quarter" idx="5"/>
          </p:nvPr>
        </p:nvSpPr>
        <p:spPr/>
        <p:txBody>
          <a:bodyPr/>
          <a:lstStyle/>
          <a:p>
            <a:fld id="{F97DC217-DF71-1A49-B3EA-559F1F43B0FF}" type="slidenum">
              <a:rPr lang="en-US" smtClean="0"/>
              <a:t>26</a:t>
            </a:fld>
            <a:endParaRPr lang="en-US"/>
          </a:p>
        </p:txBody>
      </p:sp>
    </p:spTree>
    <p:extLst>
      <p:ext uri="{BB962C8B-B14F-4D97-AF65-F5344CB8AC3E}">
        <p14:creationId xmlns:p14="http://schemas.microsoft.com/office/powerpoint/2010/main" val="175795407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Section presented by Ellie.</a:t>
            </a:r>
            <a:br>
              <a:rPr lang="en-US">
                <a:cs typeface="Calibri"/>
              </a:rPr>
            </a:br>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F97DC217-DF71-1A49-B3EA-559F1F43B0FF}" type="slidenum">
              <a:rPr lang="en-US" smtClean="0"/>
              <a:t>27</a:t>
            </a:fld>
            <a:endParaRPr lang="en-US"/>
          </a:p>
        </p:txBody>
      </p:sp>
    </p:spTree>
    <p:extLst>
      <p:ext uri="{BB962C8B-B14F-4D97-AF65-F5344CB8AC3E}">
        <p14:creationId xmlns:p14="http://schemas.microsoft.com/office/powerpoint/2010/main" val="178148876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800">
                <a:effectLst/>
                <a:latin typeface="Calibri"/>
                <a:ea typeface="Calibri" panose="020F0502020204030204" pitchFamily="34" charset="0"/>
                <a:cs typeface="Calibri"/>
              </a:rPr>
              <a:t>“We’ll take questions, now.” (If no one wants to ask a question, pull some from our “back pocket”).</a:t>
            </a:r>
            <a:endParaRPr lang="en-AU" sz="1800">
              <a:latin typeface="Calibri"/>
              <a:cs typeface="Calibri"/>
            </a:endParaRPr>
          </a:p>
          <a:p>
            <a:r>
              <a:rPr lang="en-AU" sz="1800">
                <a:latin typeface="Calibri"/>
                <a:ea typeface="Calibri"/>
                <a:cs typeface="Calibri"/>
              </a:rPr>
              <a:t>e.g.:</a:t>
            </a:r>
            <a:endParaRPr lang="en-AU" sz="1800">
              <a:latin typeface="Calibri" panose="020F0502020204030204" pitchFamily="34" charset="0"/>
              <a:ea typeface="Calibri" panose="020F0502020204030204" pitchFamily="34" charset="0"/>
              <a:cs typeface="Times New Roman" panose="02020603050405020304" pitchFamily="18" charset="0"/>
            </a:endParaRPr>
          </a:p>
          <a:p>
            <a:r>
              <a:rPr lang="en-AU" sz="1800">
                <a:latin typeface="Calibri"/>
                <a:ea typeface="Calibri"/>
                <a:cs typeface="Calibri"/>
              </a:rPr>
              <a:t>     Q:    "If this was the 2nd time this project was run, but it still wasn't 100% successful (implementation), how would you assist the university to have the confidence to attempt a 3rd time?</a:t>
            </a:r>
            <a:endParaRPr lang="en-AU" sz="1800">
              <a:latin typeface="Calibri" panose="020F0502020204030204" pitchFamily="34" charset="0"/>
              <a:ea typeface="Calibri" panose="020F0502020204030204" pitchFamily="34" charset="0"/>
              <a:cs typeface="Calibri"/>
            </a:endParaRPr>
          </a:p>
          <a:p>
            <a:r>
              <a:rPr lang="en-AU" sz="1800">
                <a:latin typeface="Calibri"/>
                <a:ea typeface="Calibri"/>
                <a:cs typeface="Calibri"/>
              </a:rPr>
              <a:t>     A:     The major developments of the first attempt brought about significant feature engineering for the project; ours developed a robust direction for the project, as well as took the vast majority of the mystery out of dealing with the simulation environment (descriptions and documentation have been tightened up significantly, and requirements in order to utilise or customise the simulation environment have been clarified). While a future group will have some familiarisation with NS3 to contend with (and currency of research will always be a present issue), the project state is in a better place to allow more time to be spent on simulation and modelling experimentation.</a:t>
            </a:r>
            <a:endParaRPr lang="en-AU" sz="1800">
              <a:effectLst/>
              <a:latin typeface="Calibri" panose="020F0502020204030204" pitchFamily="34" charset="0"/>
              <a:ea typeface="Calibri" panose="020F0502020204030204" pitchFamily="34" charset="0"/>
              <a:cs typeface="Calibri"/>
            </a:endParaRPr>
          </a:p>
          <a:p>
            <a:endParaRPr lang="en-AU" sz="1800">
              <a:effectLst/>
              <a:latin typeface="Calibri" panose="020F0502020204030204" pitchFamily="34" charset="0"/>
              <a:ea typeface="Calibri" panose="020F0502020204030204" pitchFamily="34" charset="0"/>
              <a:cs typeface="Times New Roman" panose="02020603050405020304" pitchFamily="18" charset="0"/>
            </a:endParaRPr>
          </a:p>
          <a:p>
            <a:r>
              <a:rPr lang="en-AU" sz="1800">
                <a:effectLst/>
                <a:latin typeface="Calibri"/>
                <a:ea typeface="Calibri" panose="020F0502020204030204" pitchFamily="34" charset="0"/>
                <a:cs typeface="Calibri"/>
              </a:rPr>
              <a:t>“That brings us to the end of our presentation, thank you for your time.” – last line to be used.</a:t>
            </a:r>
          </a:p>
        </p:txBody>
      </p:sp>
      <p:sp>
        <p:nvSpPr>
          <p:cNvPr id="4" name="Slide Number Placeholder 3"/>
          <p:cNvSpPr>
            <a:spLocks noGrp="1"/>
          </p:cNvSpPr>
          <p:nvPr>
            <p:ph type="sldNum" sz="quarter" idx="5"/>
          </p:nvPr>
        </p:nvSpPr>
        <p:spPr/>
        <p:txBody>
          <a:bodyPr/>
          <a:lstStyle/>
          <a:p>
            <a:fld id="{F97DC217-DF71-1A49-B3EA-559F1F43B0FF}" type="slidenum">
              <a:rPr lang="en-US" smtClean="0"/>
              <a:t>28</a:t>
            </a:fld>
            <a:endParaRPr lang="en-US"/>
          </a:p>
        </p:txBody>
      </p:sp>
    </p:spTree>
    <p:extLst>
      <p:ext uri="{BB962C8B-B14F-4D97-AF65-F5344CB8AC3E}">
        <p14:creationId xmlns:p14="http://schemas.microsoft.com/office/powerpoint/2010/main" val="339505363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Bibliography slides</a:t>
            </a:r>
            <a:endParaRPr lang="en-US"/>
          </a:p>
        </p:txBody>
      </p:sp>
      <p:sp>
        <p:nvSpPr>
          <p:cNvPr id="4" name="Slide Number Placeholder 3"/>
          <p:cNvSpPr>
            <a:spLocks noGrp="1"/>
          </p:cNvSpPr>
          <p:nvPr>
            <p:ph type="sldNum" sz="quarter" idx="5"/>
          </p:nvPr>
        </p:nvSpPr>
        <p:spPr/>
        <p:txBody>
          <a:bodyPr/>
          <a:lstStyle/>
          <a:p>
            <a:fld id="{F97DC217-DF71-1A49-B3EA-559F1F43B0FF}" type="slidenum">
              <a:rPr lang="en-US" smtClean="0"/>
              <a:t>29</a:t>
            </a:fld>
            <a:endParaRPr lang="en-US"/>
          </a:p>
        </p:txBody>
      </p:sp>
    </p:spTree>
    <p:extLst>
      <p:ext uri="{BB962C8B-B14F-4D97-AF65-F5344CB8AC3E}">
        <p14:creationId xmlns:p14="http://schemas.microsoft.com/office/powerpoint/2010/main" val="16365253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Our project tackles Black Hole nodes in mobile networks, which divert and block traffic. By employing Machine Learning, we aim to create a tool that detects and addresses this issue, improving network safety and efficiency. We apply a combination of academic and industry knowledge, employing structured planning and agile methods to safeguard networks and conserve energy.</a:t>
            </a:r>
          </a:p>
        </p:txBody>
      </p:sp>
      <p:sp>
        <p:nvSpPr>
          <p:cNvPr id="4" name="Slide Number Placeholder 3"/>
          <p:cNvSpPr>
            <a:spLocks noGrp="1"/>
          </p:cNvSpPr>
          <p:nvPr>
            <p:ph type="sldNum" sz="quarter" idx="5"/>
          </p:nvPr>
        </p:nvSpPr>
        <p:spPr/>
        <p:txBody>
          <a:bodyPr/>
          <a:lstStyle/>
          <a:p>
            <a:fld id="{F97DC217-DF71-1A49-B3EA-559F1F43B0FF}" type="slidenum">
              <a:rPr lang="en-US" smtClean="0"/>
              <a:t>3</a:t>
            </a:fld>
            <a:endParaRPr lang="en-US"/>
          </a:p>
        </p:txBody>
      </p:sp>
    </p:spTree>
    <p:extLst>
      <p:ext uri="{BB962C8B-B14F-4D97-AF65-F5344CB8AC3E}">
        <p14:creationId xmlns:p14="http://schemas.microsoft.com/office/powerpoint/2010/main" val="20904388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97DC217-DF71-1A49-B3EA-559F1F43B0FF}" type="slidenum">
              <a:rPr lang="en-US" smtClean="0"/>
              <a:t>4</a:t>
            </a:fld>
            <a:endParaRPr lang="en-US"/>
          </a:p>
        </p:txBody>
      </p:sp>
    </p:spTree>
    <p:extLst>
      <p:ext uri="{BB962C8B-B14F-4D97-AF65-F5344CB8AC3E}">
        <p14:creationId xmlns:p14="http://schemas.microsoft.com/office/powerpoint/2010/main" val="29152478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What are the goals and value derived from project implementation</a:t>
            </a:r>
          </a:p>
          <a:p>
            <a:endParaRPr lang="en-GB"/>
          </a:p>
          <a:p>
            <a:r>
              <a:rPr lang="en-GB"/>
              <a:t>What is the benefit it is delivering?</a:t>
            </a:r>
            <a:endParaRPr lang="en-GB">
              <a:cs typeface="Calibri"/>
            </a:endParaRPr>
          </a:p>
          <a:p>
            <a:endParaRPr lang="en-GB">
              <a:cs typeface="Calibri"/>
            </a:endParaRPr>
          </a:p>
          <a:p>
            <a:r>
              <a:rPr lang="en-GB">
                <a:cs typeface="Calibri"/>
              </a:rPr>
              <a:t>Section presented by Curtis.</a:t>
            </a:r>
          </a:p>
          <a:p>
            <a:endParaRPr lang="en-GB"/>
          </a:p>
          <a:p>
            <a:pPr marL="228600" indent="-228600">
              <a:buAutoNum type="arabicPeriod"/>
            </a:pPr>
            <a:r>
              <a:rPr lang="en-GB"/>
              <a:t>Less wasted communications with malicious neighbours</a:t>
            </a:r>
            <a:endParaRPr lang="en-GB">
              <a:cs typeface="Calibri"/>
            </a:endParaRPr>
          </a:p>
          <a:p>
            <a:pPr marL="228600" indent="-228600">
              <a:buAutoNum type="arabicPeriod"/>
            </a:pPr>
            <a:r>
              <a:rPr lang="en-GB"/>
              <a:t>Less consumed energy via unnecessary communication with malicious neighbours</a:t>
            </a:r>
            <a:endParaRPr lang="en-US"/>
          </a:p>
        </p:txBody>
      </p:sp>
      <p:sp>
        <p:nvSpPr>
          <p:cNvPr id="4" name="Slide Number Placeholder 3"/>
          <p:cNvSpPr>
            <a:spLocks noGrp="1"/>
          </p:cNvSpPr>
          <p:nvPr>
            <p:ph type="sldNum" sz="quarter" idx="5"/>
          </p:nvPr>
        </p:nvSpPr>
        <p:spPr/>
        <p:txBody>
          <a:bodyPr/>
          <a:lstStyle/>
          <a:p>
            <a:fld id="{F97DC217-DF71-1A49-B3EA-559F1F43B0FF}" type="slidenum">
              <a:rPr lang="en-US" smtClean="0"/>
              <a:t>5</a:t>
            </a:fld>
            <a:endParaRPr lang="en-US"/>
          </a:p>
        </p:txBody>
      </p:sp>
    </p:spTree>
    <p:extLst>
      <p:ext uri="{BB962C8B-B14F-4D97-AF65-F5344CB8AC3E}">
        <p14:creationId xmlns:p14="http://schemas.microsoft.com/office/powerpoint/2010/main" val="41520651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All stakeholders </a:t>
            </a:r>
            <a:r>
              <a:rPr lang="en-US" err="1">
                <a:ea typeface="Calibri"/>
                <a:cs typeface="Calibri"/>
              </a:rPr>
              <a:t>utilise</a:t>
            </a:r>
            <a:r>
              <a:rPr lang="en-US">
                <a:ea typeface="Calibri"/>
                <a:cs typeface="Calibri"/>
              </a:rPr>
              <a:t> AODV networks (generally, AODV is one of the implementable protocols available to each stakeholder)</a:t>
            </a:r>
          </a:p>
        </p:txBody>
      </p:sp>
      <p:sp>
        <p:nvSpPr>
          <p:cNvPr id="4" name="Slide Number Placeholder 3"/>
          <p:cNvSpPr>
            <a:spLocks noGrp="1"/>
          </p:cNvSpPr>
          <p:nvPr>
            <p:ph type="sldNum" sz="quarter" idx="5"/>
          </p:nvPr>
        </p:nvSpPr>
        <p:spPr/>
        <p:txBody>
          <a:bodyPr/>
          <a:lstStyle/>
          <a:p>
            <a:fld id="{F97DC217-DF71-1A49-B3EA-559F1F43B0FF}" type="slidenum">
              <a:rPr lang="en-US" smtClean="0"/>
              <a:t>6</a:t>
            </a:fld>
            <a:endParaRPr lang="en-US"/>
          </a:p>
        </p:txBody>
      </p:sp>
    </p:spTree>
    <p:extLst>
      <p:ext uri="{BB962C8B-B14F-4D97-AF65-F5344CB8AC3E}">
        <p14:creationId xmlns:p14="http://schemas.microsoft.com/office/powerpoint/2010/main" val="32296447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Computationally Inexpensive:</a:t>
            </a:r>
          </a:p>
          <a:p>
            <a:r>
              <a:rPr lang="en-US"/>
              <a:t>AODV-configured nodes generally low powered devices – CPU needs to be able to handle computational load</a:t>
            </a:r>
            <a:endParaRPr lang="en-US">
              <a:ea typeface="Calibri"/>
              <a:cs typeface="Calibri"/>
            </a:endParaRPr>
          </a:p>
          <a:p>
            <a:endParaRPr lang="en-US">
              <a:ea typeface="Calibri"/>
              <a:cs typeface="Calibri"/>
            </a:endParaRPr>
          </a:p>
          <a:p>
            <a:r>
              <a:rPr lang="en-US"/>
              <a:t>AODV-configures nodes often implemented as independent sensors, with its own separate power supply (from battery)</a:t>
            </a:r>
          </a:p>
          <a:p>
            <a:endParaRPr lang="en-US">
              <a:ea typeface="Calibri"/>
              <a:cs typeface="Calibri"/>
            </a:endParaRPr>
          </a:p>
          <a:p>
            <a:r>
              <a:rPr lang="en-US">
                <a:ea typeface="Calibri"/>
                <a:cs typeface="Calibri"/>
              </a:rPr>
              <a:t>In cases where dangerous circumstances could arise (e.g. smart car collisions), the execution time of communication is extremely important</a:t>
            </a:r>
          </a:p>
          <a:p>
            <a:endParaRPr lang="en-US">
              <a:ea typeface="Calibri"/>
              <a:cs typeface="Calibri"/>
            </a:endParaRPr>
          </a:p>
          <a:p>
            <a:r>
              <a:rPr lang="en-US">
                <a:ea typeface="Calibri"/>
                <a:cs typeface="Calibri"/>
              </a:rPr>
              <a:t>Excellent Usability:</a:t>
            </a:r>
            <a:endParaRPr lang="en-US"/>
          </a:p>
          <a:p>
            <a:r>
              <a:rPr lang="en-AU"/>
              <a:t>Get real detection of malicious/Black Hole nodes  to greater than 90%</a:t>
            </a:r>
          </a:p>
          <a:p>
            <a:endParaRPr lang="en-AU">
              <a:ea typeface="Calibri"/>
              <a:cs typeface="Calibri"/>
            </a:endParaRPr>
          </a:p>
          <a:p>
            <a:r>
              <a:rPr lang="en-AU">
                <a:ea typeface="Calibri"/>
                <a:cs typeface="Calibri"/>
              </a:rPr>
              <a:t>Mitigation procedure </a:t>
            </a:r>
          </a:p>
          <a:p>
            <a:endParaRPr lang="en-AU"/>
          </a:p>
          <a:p>
            <a:r>
              <a:rPr lang="en-AU"/>
              <a:t>Develop drop-in model, able to be applied to current production networks</a:t>
            </a:r>
            <a:endParaRPr lang="en-AU">
              <a:ea typeface="Calibri"/>
              <a:cs typeface="Calibri"/>
            </a:endParaRPr>
          </a:p>
          <a:p>
            <a:endParaRPr lang="en-AU">
              <a:ea typeface="Calibri"/>
              <a:cs typeface="Calibri"/>
            </a:endParaRPr>
          </a:p>
          <a:p>
            <a:endParaRPr lang="en-AU">
              <a:ea typeface="Calibri"/>
              <a:cs typeface="Calibri"/>
            </a:endParaRPr>
          </a:p>
        </p:txBody>
      </p:sp>
      <p:sp>
        <p:nvSpPr>
          <p:cNvPr id="4" name="Slide Number Placeholder 3"/>
          <p:cNvSpPr>
            <a:spLocks noGrp="1"/>
          </p:cNvSpPr>
          <p:nvPr>
            <p:ph type="sldNum" sz="quarter" idx="5"/>
          </p:nvPr>
        </p:nvSpPr>
        <p:spPr/>
        <p:txBody>
          <a:bodyPr/>
          <a:lstStyle/>
          <a:p>
            <a:fld id="{F97DC217-DF71-1A49-B3EA-559F1F43B0FF}" type="slidenum">
              <a:rPr lang="en-US" smtClean="0"/>
              <a:t>7</a:t>
            </a:fld>
            <a:endParaRPr lang="en-US"/>
          </a:p>
        </p:txBody>
      </p:sp>
    </p:spTree>
    <p:extLst>
      <p:ext uri="{BB962C8B-B14F-4D97-AF65-F5344CB8AC3E}">
        <p14:creationId xmlns:p14="http://schemas.microsoft.com/office/powerpoint/2010/main" val="6423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Scope / What the project is about</a:t>
            </a:r>
          </a:p>
          <a:p>
            <a:endParaRPr lang="en-US">
              <a:cs typeface="Calibri"/>
            </a:endParaRPr>
          </a:p>
          <a:p>
            <a:r>
              <a:rPr lang="en-US">
                <a:cs typeface="Calibri"/>
              </a:rPr>
              <a:t>Section presented by Ellie.</a:t>
            </a:r>
          </a:p>
        </p:txBody>
      </p:sp>
      <p:sp>
        <p:nvSpPr>
          <p:cNvPr id="4" name="Slide Number Placeholder 3"/>
          <p:cNvSpPr>
            <a:spLocks noGrp="1"/>
          </p:cNvSpPr>
          <p:nvPr>
            <p:ph type="sldNum" sz="quarter" idx="5"/>
          </p:nvPr>
        </p:nvSpPr>
        <p:spPr/>
        <p:txBody>
          <a:bodyPr/>
          <a:lstStyle/>
          <a:p>
            <a:fld id="{F97DC217-DF71-1A49-B3EA-559F1F43B0FF}" type="slidenum">
              <a:rPr lang="en-US" smtClean="0"/>
              <a:t>9</a:t>
            </a:fld>
            <a:endParaRPr lang="en-US"/>
          </a:p>
        </p:txBody>
      </p:sp>
    </p:spTree>
    <p:extLst>
      <p:ext uri="{BB962C8B-B14F-4D97-AF65-F5344CB8AC3E}">
        <p14:creationId xmlns:p14="http://schemas.microsoft.com/office/powerpoint/2010/main" val="30464946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Calibri"/>
              <a:buChar char="-"/>
            </a:pPr>
            <a:r>
              <a:rPr lang="en-US">
                <a:ea typeface="Calibri"/>
                <a:cs typeface="Calibri"/>
              </a:rPr>
              <a:t>Black Hole node</a:t>
            </a:r>
            <a:endParaRPr lang="en-US"/>
          </a:p>
          <a:p>
            <a:pPr marL="171450" indent="-171450">
              <a:buFont typeface="Calibri"/>
              <a:buChar char="-"/>
            </a:pPr>
            <a:r>
              <a:rPr lang="en-US">
                <a:ea typeface="Calibri"/>
                <a:cs typeface="Calibri"/>
              </a:rPr>
              <a:t>Maybe 15 secs</a:t>
            </a:r>
          </a:p>
          <a:p>
            <a:endParaRPr lang="en-US">
              <a:ea typeface="Calibri"/>
              <a:cs typeface="Calibri"/>
            </a:endParaRPr>
          </a:p>
        </p:txBody>
      </p:sp>
      <p:sp>
        <p:nvSpPr>
          <p:cNvPr id="4" name="Slide Number Placeholder 3"/>
          <p:cNvSpPr>
            <a:spLocks noGrp="1"/>
          </p:cNvSpPr>
          <p:nvPr>
            <p:ph type="sldNum" sz="quarter" idx="5"/>
          </p:nvPr>
        </p:nvSpPr>
        <p:spPr/>
        <p:txBody>
          <a:bodyPr/>
          <a:lstStyle/>
          <a:p>
            <a:fld id="{F97DC217-DF71-1A49-B3EA-559F1F43B0FF}" type="slidenum">
              <a:rPr lang="en-US" smtClean="0"/>
              <a:t>10</a:t>
            </a:fld>
            <a:endParaRPr lang="en-US"/>
          </a:p>
        </p:txBody>
      </p:sp>
    </p:spTree>
    <p:extLst>
      <p:ext uri="{BB962C8B-B14F-4D97-AF65-F5344CB8AC3E}">
        <p14:creationId xmlns:p14="http://schemas.microsoft.com/office/powerpoint/2010/main" val="13953992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AC79249-FDC0-364D-A734-AE1DE1605D28}"/>
              </a:ext>
              <a:ext uri="{C183D7F6-B498-43B3-948B-1728B52AA6E4}">
                <adec:decorative xmlns:adec="http://schemas.microsoft.com/office/drawing/2017/decorative" val="1"/>
              </a:ext>
            </a:extLst>
          </p:cNvPr>
          <p:cNvSpPr/>
          <p:nvPr userDrawn="1"/>
        </p:nvSpPr>
        <p:spPr>
          <a:xfrm>
            <a:off x="0" y="4572000"/>
            <a:ext cx="12192000" cy="2286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a:extLst>
              <a:ext uri="{FF2B5EF4-FFF2-40B4-BE49-F238E27FC236}">
                <a16:creationId xmlns:a16="http://schemas.microsoft.com/office/drawing/2014/main" id="{13537B6D-42A5-F449-2691-321A167F7C08}"/>
              </a:ext>
              <a:ext uri="{C183D7F6-B498-43B3-948B-1728B52AA6E4}">
                <adec:decorative xmlns:adec="http://schemas.microsoft.com/office/drawing/2017/decorative" val="1"/>
              </a:ext>
            </a:extLst>
          </p:cNvPr>
          <p:cNvGrpSpPr/>
          <p:nvPr userDrawn="1"/>
        </p:nvGrpSpPr>
        <p:grpSpPr>
          <a:xfrm>
            <a:off x="0" y="-3419"/>
            <a:ext cx="12192000" cy="6861419"/>
            <a:chOff x="0" y="-3419"/>
            <a:chExt cx="12192000" cy="6861419"/>
          </a:xfrm>
        </p:grpSpPr>
        <p:sp>
          <p:nvSpPr>
            <p:cNvPr id="5" name="Oval 4">
              <a:extLst>
                <a:ext uri="{FF2B5EF4-FFF2-40B4-BE49-F238E27FC236}">
                  <a16:creationId xmlns:a16="http://schemas.microsoft.com/office/drawing/2014/main" id="{902465C8-266D-104C-9C49-323DF4A8277E}"/>
                </a:ext>
              </a:extLst>
            </p:cNvPr>
            <p:cNvSpPr/>
            <p:nvPr userDrawn="1"/>
          </p:nvSpPr>
          <p:spPr>
            <a:xfrm>
              <a:off x="583746" y="4960030"/>
              <a:ext cx="1551214" cy="1551214"/>
            </a:xfrm>
            <a:prstGeom prst="ellipse">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10">
              <a:extLst>
                <a:ext uri="{FF2B5EF4-FFF2-40B4-BE49-F238E27FC236}">
                  <a16:creationId xmlns:a16="http://schemas.microsoft.com/office/drawing/2014/main" id="{37979A1C-BF60-B345-A664-2E4F7A3461EB}"/>
                </a:ext>
              </a:extLst>
            </p:cNvPr>
            <p:cNvSpPr/>
            <p:nvPr userDrawn="1"/>
          </p:nvSpPr>
          <p:spPr>
            <a:xfrm>
              <a:off x="1" y="4571999"/>
              <a:ext cx="1118508" cy="1118508"/>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Freeform 8">
              <a:extLst>
                <a:ext uri="{FF2B5EF4-FFF2-40B4-BE49-F238E27FC236}">
                  <a16:creationId xmlns:a16="http://schemas.microsoft.com/office/drawing/2014/main" id="{58080B3E-915C-2D4C-8608-596E1BFD6387}"/>
                </a:ext>
              </a:extLst>
            </p:cNvPr>
            <p:cNvSpPr/>
            <p:nvPr userDrawn="1"/>
          </p:nvSpPr>
          <p:spPr>
            <a:xfrm>
              <a:off x="1" y="5739492"/>
              <a:ext cx="1118508" cy="1118508"/>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6" name="Group 5">
              <a:extLst>
                <a:ext uri="{FF2B5EF4-FFF2-40B4-BE49-F238E27FC236}">
                  <a16:creationId xmlns:a16="http://schemas.microsoft.com/office/drawing/2014/main" id="{F15FBB50-09C8-B64E-AE57-67C5E70810CB}"/>
                </a:ext>
              </a:extLst>
            </p:cNvPr>
            <p:cNvGrpSpPr/>
            <p:nvPr userDrawn="1"/>
          </p:nvGrpSpPr>
          <p:grpSpPr>
            <a:xfrm>
              <a:off x="8264427" y="-3419"/>
              <a:ext cx="3927573" cy="3165022"/>
              <a:chOff x="9857014" y="13834"/>
              <a:chExt cx="2334986" cy="1881641"/>
            </a:xfrm>
          </p:grpSpPr>
          <p:sp>
            <p:nvSpPr>
              <p:cNvPr id="15" name="Freeform 14">
                <a:extLst>
                  <a:ext uri="{FF2B5EF4-FFF2-40B4-BE49-F238E27FC236}">
                    <a16:creationId xmlns:a16="http://schemas.microsoft.com/office/drawing/2014/main" id="{EFBF1E52-11FA-DC48-B7AD-75734232FFE8}"/>
                  </a:ext>
                </a:extLst>
              </p:cNvPr>
              <p:cNvSpPr/>
              <p:nvPr userDrawn="1"/>
            </p:nvSpPr>
            <p:spPr>
              <a:xfrm rot="5400000" flipH="1" flipV="1">
                <a:off x="10667433"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15">
                <a:extLst>
                  <a:ext uri="{FF2B5EF4-FFF2-40B4-BE49-F238E27FC236}">
                    <a16:creationId xmlns:a16="http://schemas.microsoft.com/office/drawing/2014/main" id="{4850B620-49F5-3748-84AF-682555D52792}"/>
                  </a:ext>
                </a:extLst>
              </p:cNvPr>
              <p:cNvSpPr/>
              <p:nvPr userDrawn="1"/>
            </p:nvSpPr>
            <p:spPr>
              <a:xfrm rot="16200000" flipV="1">
                <a:off x="9499940"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2" name="Freeform 21">
              <a:extLst>
                <a:ext uri="{FF2B5EF4-FFF2-40B4-BE49-F238E27FC236}">
                  <a16:creationId xmlns:a16="http://schemas.microsoft.com/office/drawing/2014/main" id="{BC68F289-2744-2F48-893A-3F17911625C8}"/>
                </a:ext>
              </a:extLst>
            </p:cNvPr>
            <p:cNvSpPr/>
            <p:nvPr userDrawn="1"/>
          </p:nvSpPr>
          <p:spPr>
            <a:xfrm>
              <a:off x="0" y="-1"/>
              <a:ext cx="1167493" cy="1167493"/>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Freeform 27">
              <a:extLst>
                <a:ext uri="{FF2B5EF4-FFF2-40B4-BE49-F238E27FC236}">
                  <a16:creationId xmlns:a16="http://schemas.microsoft.com/office/drawing/2014/main" id="{9E240E8A-950E-7946-826C-415CB5DACA43}"/>
                </a:ext>
              </a:extLst>
            </p:cNvPr>
            <p:cNvSpPr/>
            <p:nvPr userDrawn="1"/>
          </p:nvSpPr>
          <p:spPr>
            <a:xfrm>
              <a:off x="11024507" y="4580708"/>
              <a:ext cx="1167493" cy="2277292"/>
            </a:xfrm>
            <a:custGeom>
              <a:avLst/>
              <a:gdLst>
                <a:gd name="connsiteX0" fmla="*/ 1167473 w 1167493"/>
                <a:gd name="connsiteY0" fmla="*/ 0 h 2272167"/>
                <a:gd name="connsiteX1" fmla="*/ 1167493 w 1167493"/>
                <a:gd name="connsiteY1" fmla="*/ 0 h 2272167"/>
                <a:gd name="connsiteX2" fmla="*/ 1167493 w 1167493"/>
                <a:gd name="connsiteY2" fmla="*/ 492960 h 2272167"/>
                <a:gd name="connsiteX3" fmla="*/ 1167493 w 1167493"/>
                <a:gd name="connsiteY3" fmla="*/ 720385 h 2272167"/>
                <a:gd name="connsiteX4" fmla="*/ 1167493 w 1167493"/>
                <a:gd name="connsiteY4" fmla="*/ 2272167 h 2272167"/>
                <a:gd name="connsiteX5" fmla="*/ 0 w 1167493"/>
                <a:gd name="connsiteY5" fmla="*/ 2272167 h 2272167"/>
                <a:gd name="connsiteX6" fmla="*/ 0 w 1167493"/>
                <a:gd name="connsiteY6" fmla="*/ 1898074 h 2272167"/>
                <a:gd name="connsiteX7" fmla="*/ 0 w 1167493"/>
                <a:gd name="connsiteY7" fmla="*/ 1271597 h 2272167"/>
                <a:gd name="connsiteX8" fmla="*/ 0 w 1167493"/>
                <a:gd name="connsiteY8" fmla="*/ 1177688 h 2272167"/>
                <a:gd name="connsiteX9" fmla="*/ 1048124 w 1167493"/>
                <a:gd name="connsiteY9" fmla="*/ 6080 h 2272167"/>
                <a:gd name="connsiteX10" fmla="*/ 1167473 w 1167493"/>
                <a:gd name="connsiteY10" fmla="*/ 0 h 2272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67493" h="2272167">
                  <a:moveTo>
                    <a:pt x="1167473" y="0"/>
                  </a:moveTo>
                  <a:lnTo>
                    <a:pt x="1167493" y="0"/>
                  </a:lnTo>
                  <a:lnTo>
                    <a:pt x="1167493" y="492960"/>
                  </a:lnTo>
                  <a:lnTo>
                    <a:pt x="1167493" y="720385"/>
                  </a:lnTo>
                  <a:lnTo>
                    <a:pt x="1167493" y="2272167"/>
                  </a:lnTo>
                  <a:lnTo>
                    <a:pt x="0" y="2272167"/>
                  </a:lnTo>
                  <a:lnTo>
                    <a:pt x="0" y="1898074"/>
                  </a:lnTo>
                  <a:lnTo>
                    <a:pt x="0" y="1271597"/>
                  </a:lnTo>
                  <a:lnTo>
                    <a:pt x="0" y="1177688"/>
                  </a:lnTo>
                  <a:cubicBezTo>
                    <a:pt x="0" y="567919"/>
                    <a:pt x="459408" y="66389"/>
                    <a:pt x="1048124" y="6080"/>
                  </a:cubicBezTo>
                  <a:lnTo>
                    <a:pt x="116747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494248F2-5264-4601-AA0B-6C092F77F2DD}"/>
              </a:ext>
            </a:extLst>
          </p:cNvPr>
          <p:cNvSpPr>
            <a:spLocks noGrp="1"/>
          </p:cNvSpPr>
          <p:nvPr>
            <p:ph type="ctrTitle" hasCustomPrompt="1"/>
          </p:nvPr>
        </p:nvSpPr>
        <p:spPr>
          <a:xfrm>
            <a:off x="1167493" y="232913"/>
            <a:ext cx="7096933" cy="3277050"/>
          </a:xfrm>
        </p:spPr>
        <p:txBody>
          <a:bodyPr anchor="b">
            <a:noAutofit/>
          </a:bodyPr>
          <a:lstStyle>
            <a:lvl1pPr algn="l">
              <a:defRPr sz="6000" b="1">
                <a:latin typeface="+mj-lt"/>
              </a:defRPr>
            </a:lvl1pPr>
          </a:lstStyle>
          <a:p>
            <a:r>
              <a:rPr lang="en-US"/>
              <a:t>Click to add title</a:t>
            </a:r>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hasCustomPrompt="1"/>
          </p:nvPr>
        </p:nvSpPr>
        <p:spPr>
          <a:xfrm>
            <a:off x="1167493" y="3575404"/>
            <a:ext cx="9857014" cy="621603"/>
          </a:xfrm>
        </p:spPr>
        <p:txBody>
          <a:bodyPr anchor="ctr" anchorCtr="0">
            <a:noAutofit/>
          </a:bodyPr>
          <a:lstStyle>
            <a:lvl1pPr marL="0" indent="0" algn="l">
              <a:buNone/>
              <a:defRPr sz="3200">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Tree>
    <p:extLst>
      <p:ext uri="{BB962C8B-B14F-4D97-AF65-F5344CB8AC3E}">
        <p14:creationId xmlns:p14="http://schemas.microsoft.com/office/powerpoint/2010/main" val="29164985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SmartArt">
    <p:bg>
      <p:bgPr>
        <a:solidFill>
          <a:schemeClr val="accent2"/>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ABA2A58C-57B7-834C-8F5C-3299322411B1}"/>
              </a:ext>
              <a:ext uri="{C183D7F6-B498-43B3-948B-1728B52AA6E4}">
                <adec:decorative xmlns:adec="http://schemas.microsoft.com/office/drawing/2017/decorative" val="1"/>
              </a:ext>
            </a:extLst>
          </p:cNvPr>
          <p:cNvGrpSpPr/>
          <p:nvPr userDrawn="1"/>
        </p:nvGrpSpPr>
        <p:grpSpPr>
          <a:xfrm rot="16200000">
            <a:off x="10772262" y="152641"/>
            <a:ext cx="1572380" cy="1267097"/>
            <a:chOff x="7413403" y="4976359"/>
            <a:chExt cx="2334986" cy="1881641"/>
          </a:xfrm>
        </p:grpSpPr>
        <p:sp>
          <p:nvSpPr>
            <p:cNvPr id="13" name="Freeform 12">
              <a:extLst>
                <a:ext uri="{FF2B5EF4-FFF2-40B4-BE49-F238E27FC236}">
                  <a16:creationId xmlns:a16="http://schemas.microsoft.com/office/drawing/2014/main" id="{801D8067-144A-FE48-AF1E-529B662DCAD3}"/>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13">
              <a:extLst>
                <a:ext uri="{FF2B5EF4-FFF2-40B4-BE49-F238E27FC236}">
                  <a16:creationId xmlns:a16="http://schemas.microsoft.com/office/drawing/2014/main" id="{2ECA7D87-C78C-C140-AA28-C0FB20209045}"/>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3CD97974-B93C-4C96-B3F6-F69E3D6DE6CA}"/>
              </a:ext>
            </a:extLst>
          </p:cNvPr>
          <p:cNvSpPr>
            <a:spLocks noGrp="1"/>
          </p:cNvSpPr>
          <p:nvPr>
            <p:ph type="title" hasCustomPrompt="1"/>
          </p:nvPr>
        </p:nvSpPr>
        <p:spPr>
          <a:xfrm>
            <a:off x="1167492" y="136526"/>
            <a:ext cx="9779183" cy="1570038"/>
          </a:xfrm>
        </p:spPr>
        <p:txBody>
          <a:bodyPr anchor="b">
            <a:noAutofit/>
          </a:bodyPr>
          <a:lstStyle>
            <a:lvl1pPr>
              <a:defRPr sz="4800" b="1">
                <a:latin typeface="+mj-lt"/>
              </a:defRPr>
            </a:lvl1pPr>
          </a:lstStyle>
          <a:p>
            <a:r>
              <a:rPr lang="en-US"/>
              <a:t>Click to add title</a:t>
            </a:r>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hasCustomPrompt="1"/>
          </p:nvPr>
        </p:nvSpPr>
        <p:spPr>
          <a:xfrm>
            <a:off x="1167493" y="2087563"/>
            <a:ext cx="9779182" cy="3890543"/>
          </a:xfrm>
        </p:spPr>
        <p:txBody>
          <a:bodyPr>
            <a:noAutofit/>
          </a:bodyPr>
          <a:lstStyle>
            <a:lvl1pPr marL="0" indent="0">
              <a:buNone/>
              <a:defRPr>
                <a:latin typeface="+mn-lt"/>
              </a:defRPr>
            </a:lvl1pPr>
            <a:lvl2pPr marL="457200" indent="0">
              <a:buNone/>
              <a:defRPr>
                <a:latin typeface="+mn-lt"/>
              </a:defRPr>
            </a:lvl2pPr>
            <a:lvl3pPr marL="914400" indent="0">
              <a:buNone/>
              <a:defRPr>
                <a:latin typeface="+mn-lt"/>
              </a:defRPr>
            </a:lvl3pPr>
            <a:lvl4pPr marL="1371600" indent="0">
              <a:buNone/>
              <a:defRPr>
                <a:latin typeface="+mn-lt"/>
              </a:defRPr>
            </a:lvl4pPr>
            <a:lvl5pPr marL="1828800" indent="0">
              <a:buNone/>
              <a:defRPr>
                <a:latin typeface="+mn-lt"/>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1701018" cy="365125"/>
          </a:xfrm>
          <a:prstGeom prst="rect">
            <a:avLst/>
          </a:prstGeom>
        </p:spPr>
        <p:txBody>
          <a:bodyPr vert="horz" lIns="91440" tIns="45720" rIns="91440" bIns="45720" rtlCol="0" anchor="ctr">
            <a:noAutofit/>
          </a:bodyPr>
          <a:lstStyle>
            <a:lvl1pPr algn="l">
              <a:defRPr sz="1200">
                <a:solidFill>
                  <a:schemeClr val="accent3"/>
                </a:solidFill>
                <a:latin typeface="+mn-lt"/>
              </a:defRPr>
            </a:lvl1pPr>
          </a:lstStyle>
          <a:p>
            <a:r>
              <a:rPr lang="en-US"/>
              <a:t>9/8/20XX</a:t>
            </a:r>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r>
              <a:rPr lang="en-US"/>
              <a:t>PRESENTATION TITLE</a:t>
            </a:r>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3"/>
                </a:solidFill>
                <a:latin typeface="+mn-lt"/>
              </a:defRPr>
            </a:lvl1pPr>
          </a:lstStyle>
          <a:p>
            <a:fld id="{294A09A9-5501-47C1-A89A-A340965A2BE2}" type="slidenum">
              <a:rPr lang="en-US" smtClean="0"/>
              <a:pPr/>
              <a:t>‹#›</a:t>
            </a:fld>
            <a:endParaRPr lang="en-US"/>
          </a:p>
        </p:txBody>
      </p:sp>
    </p:spTree>
    <p:extLst>
      <p:ext uri="{BB962C8B-B14F-4D97-AF65-F5344CB8AC3E}">
        <p14:creationId xmlns:p14="http://schemas.microsoft.com/office/powerpoint/2010/main" val="37903844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Timeline">
    <p:bg>
      <p:bgPr>
        <a:solidFill>
          <a:schemeClr val="accent1"/>
        </a:solidFill>
        <a:effectLst/>
      </p:bgPr>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1A0E8D4A-B13C-C7EE-5E27-278124A1276E}"/>
              </a:ext>
              <a:ext uri="{C183D7F6-B498-43B3-948B-1728B52AA6E4}">
                <adec:decorative xmlns:adec="http://schemas.microsoft.com/office/drawing/2017/decorative" val="1"/>
              </a:ext>
            </a:extLst>
          </p:cNvPr>
          <p:cNvGrpSpPr/>
          <p:nvPr userDrawn="1"/>
        </p:nvGrpSpPr>
        <p:grpSpPr>
          <a:xfrm>
            <a:off x="1" y="1"/>
            <a:ext cx="12191999" cy="6857999"/>
            <a:chOff x="1" y="1"/>
            <a:chExt cx="12191999" cy="6857999"/>
          </a:xfrm>
        </p:grpSpPr>
        <p:sp>
          <p:nvSpPr>
            <p:cNvPr id="4" name="Freeform 3">
              <a:extLst>
                <a:ext uri="{FF2B5EF4-FFF2-40B4-BE49-F238E27FC236}">
                  <a16:creationId xmlns:a16="http://schemas.microsoft.com/office/drawing/2014/main" id="{6A7F6A3F-E1DD-A246-9A6D-5F9B18BA2588}"/>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Freeform 4">
              <a:extLst>
                <a:ext uri="{FF2B5EF4-FFF2-40B4-BE49-F238E27FC236}">
                  <a16:creationId xmlns:a16="http://schemas.microsoft.com/office/drawing/2014/main" id="{055FD0FC-C8FF-6741-A364-A29CDC6F9495}"/>
                </a:ext>
              </a:extLst>
            </p:cNvPr>
            <p:cNvSpPr/>
            <p:nvPr userDrawn="1"/>
          </p:nvSpPr>
          <p:spPr>
            <a:xfrm rot="5400000" flipH="1">
              <a:off x="1"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3CD97974-B93C-4C96-B3F6-F69E3D6DE6CA}"/>
              </a:ext>
            </a:extLst>
          </p:cNvPr>
          <p:cNvSpPr>
            <a:spLocks noGrp="1"/>
          </p:cNvSpPr>
          <p:nvPr>
            <p:ph type="title" hasCustomPrompt="1"/>
          </p:nvPr>
        </p:nvSpPr>
        <p:spPr>
          <a:xfrm>
            <a:off x="1167492" y="0"/>
            <a:ext cx="9779183" cy="1706563"/>
          </a:xfrm>
        </p:spPr>
        <p:txBody>
          <a:bodyPr anchor="b">
            <a:noAutofit/>
          </a:bodyPr>
          <a:lstStyle>
            <a:lvl1pPr>
              <a:defRPr sz="4800" b="1">
                <a:solidFill>
                  <a:schemeClr val="bg1"/>
                </a:solidFill>
                <a:latin typeface="+mj-lt"/>
              </a:defRPr>
            </a:lvl1pPr>
          </a:lstStyle>
          <a:p>
            <a:r>
              <a:rPr lang="en-US"/>
              <a:t>Click to add title</a:t>
            </a:r>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hasCustomPrompt="1"/>
          </p:nvPr>
        </p:nvSpPr>
        <p:spPr>
          <a:xfrm>
            <a:off x="1167493" y="1785669"/>
            <a:ext cx="9779182" cy="4278702"/>
          </a:xfrm>
        </p:spPr>
        <p:txBody>
          <a:bodyPr>
            <a:normAutofit/>
          </a:bodyPr>
          <a:lstStyle>
            <a:lvl1pPr marL="0" indent="0">
              <a:buNone/>
              <a:defRPr>
                <a:solidFill>
                  <a:schemeClr val="bg1"/>
                </a:solidFill>
                <a:latin typeface="+mn-lt"/>
              </a:defRPr>
            </a:lvl1pPr>
            <a:lvl2pPr marL="457200" indent="0">
              <a:buNone/>
              <a:defRPr>
                <a:solidFill>
                  <a:schemeClr val="bg1"/>
                </a:solidFill>
                <a:latin typeface="+mn-lt"/>
              </a:defRPr>
            </a:lvl2pPr>
            <a:lvl3pPr marL="914400" indent="0">
              <a:buNone/>
              <a:defRPr>
                <a:solidFill>
                  <a:schemeClr val="bg1"/>
                </a:solidFill>
                <a:latin typeface="+mn-lt"/>
              </a:defRPr>
            </a:lvl3pPr>
            <a:lvl4pPr marL="1371600" indent="0">
              <a:buNone/>
              <a:defRPr>
                <a:solidFill>
                  <a:schemeClr val="bg1"/>
                </a:solidFill>
                <a:latin typeface="+mn-lt"/>
              </a:defRPr>
            </a:lvl4pPr>
            <a:lvl5pPr marL="1828800" indent="0">
              <a:buNone/>
              <a:defRPr>
                <a:solidFill>
                  <a:schemeClr val="bg1"/>
                </a:solidFill>
                <a:latin typeface="+mn-lt"/>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1701018" cy="365125"/>
          </a:xfrm>
          <a:prstGeom prst="rect">
            <a:avLst/>
          </a:prstGeom>
        </p:spPr>
        <p:txBody>
          <a:bodyPr vert="horz" lIns="91440" tIns="45720" rIns="91440" bIns="45720" rtlCol="0" anchor="ctr">
            <a:noAutofit/>
          </a:bodyPr>
          <a:lstStyle>
            <a:lvl1pPr algn="l">
              <a:defRPr sz="1200">
                <a:solidFill>
                  <a:schemeClr val="accent3"/>
                </a:solidFill>
                <a:latin typeface="+mn-lt"/>
              </a:defRPr>
            </a:lvl1pPr>
          </a:lstStyle>
          <a:p>
            <a:r>
              <a:rPr lang="en-US"/>
              <a:t>9/8/20XX</a:t>
            </a:r>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2"/>
                </a:solidFill>
                <a:latin typeface="+mn-lt"/>
              </a:defRPr>
            </a:lvl1pPr>
          </a:lstStyle>
          <a:p>
            <a:r>
              <a:rPr lang="en-US"/>
              <a:t>PRESENTATION TITLE</a:t>
            </a:r>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2"/>
                </a:solidFill>
                <a:latin typeface="+mn-lt"/>
              </a:defRPr>
            </a:lvl1pPr>
          </a:lstStyle>
          <a:p>
            <a:fld id="{294A09A9-5501-47C1-A89A-A340965A2BE2}" type="slidenum">
              <a:rPr lang="en-US" smtClean="0"/>
              <a:pPr/>
              <a:t>‹#›</a:t>
            </a:fld>
            <a:endParaRPr lang="en-US"/>
          </a:p>
        </p:txBody>
      </p:sp>
    </p:spTree>
    <p:extLst>
      <p:ext uri="{BB962C8B-B14F-4D97-AF65-F5344CB8AC3E}">
        <p14:creationId xmlns:p14="http://schemas.microsoft.com/office/powerpoint/2010/main" val="5692755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2 Column Content">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14DB56B5-5DD7-95E3-52B2-EDC4B3F13058}"/>
              </a:ext>
              <a:ext uri="{C183D7F6-B498-43B3-948B-1728B52AA6E4}">
                <adec:decorative xmlns:adec="http://schemas.microsoft.com/office/drawing/2017/decorative" val="1"/>
              </a:ext>
            </a:extLst>
          </p:cNvPr>
          <p:cNvGrpSpPr/>
          <p:nvPr userDrawn="1"/>
        </p:nvGrpSpPr>
        <p:grpSpPr>
          <a:xfrm>
            <a:off x="1" y="0"/>
            <a:ext cx="12191999" cy="6858000"/>
            <a:chOff x="1" y="0"/>
            <a:chExt cx="12191999" cy="6858000"/>
          </a:xfrm>
        </p:grpSpPr>
        <p:sp>
          <p:nvSpPr>
            <p:cNvPr id="4" name="Freeform 3">
              <a:extLst>
                <a:ext uri="{FF2B5EF4-FFF2-40B4-BE49-F238E27FC236}">
                  <a16:creationId xmlns:a16="http://schemas.microsoft.com/office/drawing/2014/main" id="{6A7F6A3F-E1DD-A246-9A6D-5F9B18BA2588}"/>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Freeform 4">
              <a:extLst>
                <a:ext uri="{FF2B5EF4-FFF2-40B4-BE49-F238E27FC236}">
                  <a16:creationId xmlns:a16="http://schemas.microsoft.com/office/drawing/2014/main" id="{055FD0FC-C8FF-6741-A364-A29CDC6F9495}"/>
                </a:ext>
              </a:extLst>
            </p:cNvPr>
            <p:cNvSpPr/>
            <p:nvPr userDrawn="1"/>
          </p:nvSpPr>
          <p:spPr>
            <a:xfrm flipH="1">
              <a:off x="8580896"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 name="Freeform 5">
              <a:extLst>
                <a:ext uri="{FF2B5EF4-FFF2-40B4-BE49-F238E27FC236}">
                  <a16:creationId xmlns:a16="http://schemas.microsoft.com/office/drawing/2014/main" id="{D11C9832-A021-954E-A34F-2988D1189AE9}"/>
                </a:ext>
              </a:extLst>
            </p:cNvPr>
            <p:cNvSpPr/>
            <p:nvPr userDrawn="1"/>
          </p:nvSpPr>
          <p:spPr>
            <a:xfrm>
              <a:off x="1" y="0"/>
              <a:ext cx="933856" cy="933856"/>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9" name="Group 8">
              <a:extLst>
                <a:ext uri="{FF2B5EF4-FFF2-40B4-BE49-F238E27FC236}">
                  <a16:creationId xmlns:a16="http://schemas.microsoft.com/office/drawing/2014/main" id="{9861BC34-DFBF-2D4F-B463-FCFBC08391FF}"/>
                </a:ext>
              </a:extLst>
            </p:cNvPr>
            <p:cNvGrpSpPr/>
            <p:nvPr userDrawn="1"/>
          </p:nvGrpSpPr>
          <p:grpSpPr>
            <a:xfrm>
              <a:off x="8082092" y="5590903"/>
              <a:ext cx="1572380" cy="1267097"/>
              <a:chOff x="7413403" y="4976359"/>
              <a:chExt cx="2334986" cy="1881641"/>
            </a:xfrm>
          </p:grpSpPr>
          <p:sp>
            <p:nvSpPr>
              <p:cNvPr id="7" name="Freeform 6">
                <a:extLst>
                  <a:ext uri="{FF2B5EF4-FFF2-40B4-BE49-F238E27FC236}">
                    <a16:creationId xmlns:a16="http://schemas.microsoft.com/office/drawing/2014/main" id="{55C37C19-F268-4A43-A0D4-3B1B38D48952}"/>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n-lt"/>
                </a:endParaRPr>
              </a:p>
            </p:txBody>
          </p:sp>
          <p:sp>
            <p:nvSpPr>
              <p:cNvPr id="8" name="Freeform 7">
                <a:extLst>
                  <a:ext uri="{FF2B5EF4-FFF2-40B4-BE49-F238E27FC236}">
                    <a16:creationId xmlns:a16="http://schemas.microsoft.com/office/drawing/2014/main" id="{E4F760E5-9D5D-E44F-AEBF-20CA8DE87D11}"/>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n-lt"/>
                </a:endParaRPr>
              </a:p>
            </p:txBody>
          </p:sp>
        </p:grpSp>
      </p:grpSp>
      <p:sp>
        <p:nvSpPr>
          <p:cNvPr id="2" name="Title 1">
            <a:extLst>
              <a:ext uri="{FF2B5EF4-FFF2-40B4-BE49-F238E27FC236}">
                <a16:creationId xmlns:a16="http://schemas.microsoft.com/office/drawing/2014/main" id="{3CD97974-B93C-4C96-B3F6-F69E3D6DE6CA}"/>
              </a:ext>
            </a:extLst>
          </p:cNvPr>
          <p:cNvSpPr>
            <a:spLocks noGrp="1"/>
          </p:cNvSpPr>
          <p:nvPr>
            <p:ph type="title" hasCustomPrompt="1"/>
          </p:nvPr>
        </p:nvSpPr>
        <p:spPr>
          <a:xfrm>
            <a:off x="1167492" y="136526"/>
            <a:ext cx="9779183" cy="1570038"/>
          </a:xfrm>
        </p:spPr>
        <p:txBody>
          <a:bodyPr anchor="b">
            <a:noAutofit/>
          </a:bodyPr>
          <a:lstStyle>
            <a:lvl1pPr>
              <a:defRPr sz="4800" b="1">
                <a:latin typeface="+mj-lt"/>
              </a:defRPr>
            </a:lvl1pPr>
          </a:lstStyle>
          <a:p>
            <a:r>
              <a:rPr lang="en-US"/>
              <a:t>Click to add title</a:t>
            </a:r>
          </a:p>
        </p:txBody>
      </p:sp>
      <p:sp>
        <p:nvSpPr>
          <p:cNvPr id="18" name="Text Placeholder 17">
            <a:extLst>
              <a:ext uri="{FF2B5EF4-FFF2-40B4-BE49-F238E27FC236}">
                <a16:creationId xmlns:a16="http://schemas.microsoft.com/office/drawing/2014/main" id="{7EBCFC05-28F2-ED12-5DAE-0D1A11FE8AEF}"/>
              </a:ext>
            </a:extLst>
          </p:cNvPr>
          <p:cNvSpPr>
            <a:spLocks noGrp="1"/>
          </p:cNvSpPr>
          <p:nvPr>
            <p:ph type="body" sz="quarter" idx="13" hasCustomPrompt="1"/>
          </p:nvPr>
        </p:nvSpPr>
        <p:spPr>
          <a:xfrm>
            <a:off x="1166813" y="2023984"/>
            <a:ext cx="4664075" cy="469051"/>
          </a:xfrm>
        </p:spPr>
        <p:txBody>
          <a:bodyPr>
            <a:noAutofit/>
          </a:bodyPr>
          <a:lstStyle>
            <a:lvl1pPr marL="0" indent="0">
              <a:buFont typeface="Arial" panose="020B0604020202020204" pitchFamily="34" charset="0"/>
              <a:buNone/>
              <a:defRPr sz="2800" b="0">
                <a:latin typeface="+mj-lt"/>
              </a:defRPr>
            </a:lvl1pPr>
          </a:lstStyle>
          <a:p>
            <a:pPr lvl="0"/>
            <a:r>
              <a:rPr lang="en-US"/>
              <a:t>Click to add text</a:t>
            </a:r>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hasCustomPrompt="1"/>
          </p:nvPr>
        </p:nvSpPr>
        <p:spPr>
          <a:xfrm>
            <a:off x="1167493" y="2528203"/>
            <a:ext cx="4663440" cy="2828613"/>
          </a:xfrm>
        </p:spPr>
        <p:txBody>
          <a:bodyPr>
            <a:normAutofit/>
          </a:bodyPr>
          <a:lstStyle>
            <a:lvl1pPr marL="0" indent="0">
              <a:buNone/>
              <a:defRPr sz="2000">
                <a:latin typeface="+mn-lt"/>
              </a:defRPr>
            </a:lvl1pPr>
            <a:lvl2pPr marL="457200" indent="0">
              <a:buNone/>
              <a:defRPr sz="1800">
                <a:latin typeface="+mn-lt"/>
              </a:defRPr>
            </a:lvl2pPr>
            <a:lvl3pPr marL="914400" indent="0">
              <a:buNone/>
              <a:defRPr sz="1600">
                <a:latin typeface="+mn-lt"/>
              </a:defRPr>
            </a:lvl3pPr>
            <a:lvl4pPr marL="1371600" indent="0">
              <a:buNone/>
              <a:defRPr sz="1400">
                <a:latin typeface="+mn-lt"/>
              </a:defRPr>
            </a:lvl4pPr>
            <a:lvl5pPr marL="1828800" indent="0">
              <a:buNone/>
              <a:defRPr sz="1400">
                <a:latin typeface="+mn-lt"/>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19" name="Text Placeholder 17">
            <a:extLst>
              <a:ext uri="{FF2B5EF4-FFF2-40B4-BE49-F238E27FC236}">
                <a16:creationId xmlns:a16="http://schemas.microsoft.com/office/drawing/2014/main" id="{1487DE67-2E54-8713-8739-360433587047}"/>
              </a:ext>
            </a:extLst>
          </p:cNvPr>
          <p:cNvSpPr>
            <a:spLocks noGrp="1"/>
          </p:cNvSpPr>
          <p:nvPr>
            <p:ph type="body" sz="quarter" idx="14" hasCustomPrompt="1"/>
          </p:nvPr>
        </p:nvSpPr>
        <p:spPr>
          <a:xfrm>
            <a:off x="6283235" y="2023984"/>
            <a:ext cx="4664075" cy="469051"/>
          </a:xfrm>
        </p:spPr>
        <p:txBody>
          <a:bodyPr>
            <a:noAutofit/>
          </a:bodyPr>
          <a:lstStyle>
            <a:lvl1pPr marL="0" indent="0">
              <a:buFont typeface="Arial" panose="020B0604020202020204" pitchFamily="34" charset="0"/>
              <a:buNone/>
              <a:defRPr sz="2800" b="0">
                <a:latin typeface="+mj-lt"/>
              </a:defRPr>
            </a:lvl1pPr>
          </a:lstStyle>
          <a:p>
            <a:pPr lvl="0"/>
            <a:r>
              <a:rPr lang="en-US"/>
              <a:t>Click to add text</a:t>
            </a:r>
          </a:p>
        </p:txBody>
      </p:sp>
      <p:sp>
        <p:nvSpPr>
          <p:cNvPr id="13" name="Content Placeholder 2">
            <a:extLst>
              <a:ext uri="{FF2B5EF4-FFF2-40B4-BE49-F238E27FC236}">
                <a16:creationId xmlns:a16="http://schemas.microsoft.com/office/drawing/2014/main" id="{94CA559C-3355-DE44-ACF9-BDB6083C4225}"/>
              </a:ext>
            </a:extLst>
          </p:cNvPr>
          <p:cNvSpPr>
            <a:spLocks noGrp="1"/>
          </p:cNvSpPr>
          <p:nvPr>
            <p:ph idx="10" hasCustomPrompt="1"/>
          </p:nvPr>
        </p:nvSpPr>
        <p:spPr>
          <a:xfrm>
            <a:off x="6283235" y="2528203"/>
            <a:ext cx="4663440" cy="2828613"/>
          </a:xfrm>
        </p:spPr>
        <p:txBody>
          <a:bodyPr>
            <a:normAutofit/>
          </a:bodyPr>
          <a:lstStyle>
            <a:lvl1pPr marL="0" indent="0">
              <a:buNone/>
              <a:defRPr sz="2000">
                <a:latin typeface="+mn-lt"/>
              </a:defRPr>
            </a:lvl1pPr>
            <a:lvl2pPr marL="457200" indent="0">
              <a:buNone/>
              <a:defRPr sz="1800">
                <a:latin typeface="+mn-lt"/>
              </a:defRPr>
            </a:lvl2pPr>
            <a:lvl3pPr marL="914400" indent="0">
              <a:buNone/>
              <a:defRPr sz="1600">
                <a:latin typeface="+mn-lt"/>
              </a:defRPr>
            </a:lvl3pPr>
            <a:lvl4pPr marL="1371600" indent="0">
              <a:buNone/>
              <a:defRPr sz="1400">
                <a:latin typeface="+mn-lt"/>
              </a:defRPr>
            </a:lvl4pPr>
            <a:lvl5pPr marL="1828800" indent="0">
              <a:buNone/>
              <a:defRPr sz="1400">
                <a:latin typeface="+mn-lt"/>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2743200" cy="365125"/>
          </a:xfrm>
          <a:prstGeom prst="rect">
            <a:avLst/>
          </a:prstGeom>
        </p:spPr>
        <p:txBody>
          <a:bodyPr vert="horz" lIns="91440" tIns="45720" rIns="91440" bIns="45720" rtlCol="0" anchor="ctr">
            <a:noAutofit/>
          </a:bodyPr>
          <a:lstStyle>
            <a:lvl1pPr algn="l">
              <a:defRPr sz="1200">
                <a:solidFill>
                  <a:schemeClr val="accent3"/>
                </a:solidFill>
                <a:latin typeface="+mn-lt"/>
              </a:defRPr>
            </a:lvl1pPr>
          </a:lstStyle>
          <a:p>
            <a:r>
              <a:rPr lang="en-US"/>
              <a:t>9/8/20XX</a:t>
            </a:r>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r>
              <a:rPr lang="en-US"/>
              <a:t>PRESENTATION TITLE</a:t>
            </a:r>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2"/>
                </a:solidFill>
                <a:latin typeface="+mn-lt"/>
              </a:defRPr>
            </a:lvl1pPr>
          </a:lstStyle>
          <a:p>
            <a:fld id="{294A09A9-5501-47C1-A89A-A340965A2BE2}" type="slidenum">
              <a:rPr lang="en-US" smtClean="0"/>
              <a:pPr/>
              <a:t>‹#›</a:t>
            </a:fld>
            <a:endParaRPr lang="en-US"/>
          </a:p>
        </p:txBody>
      </p:sp>
    </p:spTree>
    <p:extLst>
      <p:ext uri="{BB962C8B-B14F-4D97-AF65-F5344CB8AC3E}">
        <p14:creationId xmlns:p14="http://schemas.microsoft.com/office/powerpoint/2010/main" val="213191274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3 Column Content">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79F46B00-4AE8-52A2-6926-FC2F5DD1FAD4}"/>
              </a:ext>
              <a:ext uri="{C183D7F6-B498-43B3-948B-1728B52AA6E4}">
                <adec:decorative xmlns:adec="http://schemas.microsoft.com/office/drawing/2017/decorative" val="1"/>
              </a:ext>
            </a:extLst>
          </p:cNvPr>
          <p:cNvGrpSpPr/>
          <p:nvPr userDrawn="1"/>
        </p:nvGrpSpPr>
        <p:grpSpPr>
          <a:xfrm>
            <a:off x="-2364" y="0"/>
            <a:ext cx="12194364" cy="6858000"/>
            <a:chOff x="-2364" y="0"/>
            <a:chExt cx="12194364" cy="6858000"/>
          </a:xfrm>
        </p:grpSpPr>
        <p:sp>
          <p:nvSpPr>
            <p:cNvPr id="4" name="Freeform 3">
              <a:extLst>
                <a:ext uri="{FF2B5EF4-FFF2-40B4-BE49-F238E27FC236}">
                  <a16:creationId xmlns:a16="http://schemas.microsoft.com/office/drawing/2014/main" id="{6A7F6A3F-E1DD-A246-9A6D-5F9B18BA2588}"/>
                </a:ext>
              </a:extLst>
            </p:cNvPr>
            <p:cNvSpPr/>
            <p:nvPr userDrawn="1"/>
          </p:nvSpPr>
          <p:spPr>
            <a:xfrm rot="5400000">
              <a:off x="8580896" y="0"/>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Freeform 4">
              <a:extLst>
                <a:ext uri="{FF2B5EF4-FFF2-40B4-BE49-F238E27FC236}">
                  <a16:creationId xmlns:a16="http://schemas.microsoft.com/office/drawing/2014/main" id="{055FD0FC-C8FF-6741-A364-A29CDC6F9495}"/>
                </a:ext>
              </a:extLst>
            </p:cNvPr>
            <p:cNvSpPr/>
            <p:nvPr userDrawn="1"/>
          </p:nvSpPr>
          <p:spPr>
            <a:xfrm>
              <a:off x="-2364"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n-lt"/>
              </a:endParaRPr>
            </a:p>
          </p:txBody>
        </p:sp>
        <p:sp>
          <p:nvSpPr>
            <p:cNvPr id="6" name="Freeform 5">
              <a:extLst>
                <a:ext uri="{FF2B5EF4-FFF2-40B4-BE49-F238E27FC236}">
                  <a16:creationId xmlns:a16="http://schemas.microsoft.com/office/drawing/2014/main" id="{D11C9832-A021-954E-A34F-2988D1189AE9}"/>
                </a:ext>
              </a:extLst>
            </p:cNvPr>
            <p:cNvSpPr/>
            <p:nvPr userDrawn="1"/>
          </p:nvSpPr>
          <p:spPr>
            <a:xfrm rot="5400000" flipH="1">
              <a:off x="11258144" y="5924144"/>
              <a:ext cx="933856" cy="933856"/>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n-lt"/>
              </a:endParaRPr>
            </a:p>
          </p:txBody>
        </p:sp>
        <p:grpSp>
          <p:nvGrpSpPr>
            <p:cNvPr id="9" name="Group 8">
              <a:extLst>
                <a:ext uri="{FF2B5EF4-FFF2-40B4-BE49-F238E27FC236}">
                  <a16:creationId xmlns:a16="http://schemas.microsoft.com/office/drawing/2014/main" id="{9861BC34-DFBF-2D4F-B463-FCFBC08391FF}"/>
                </a:ext>
              </a:extLst>
            </p:cNvPr>
            <p:cNvGrpSpPr/>
            <p:nvPr userDrawn="1"/>
          </p:nvGrpSpPr>
          <p:grpSpPr>
            <a:xfrm>
              <a:off x="2587417" y="5590903"/>
              <a:ext cx="1572380" cy="1267097"/>
              <a:chOff x="7413403" y="4976359"/>
              <a:chExt cx="2334986" cy="1881641"/>
            </a:xfrm>
          </p:grpSpPr>
          <p:sp>
            <p:nvSpPr>
              <p:cNvPr id="7" name="Freeform 6">
                <a:extLst>
                  <a:ext uri="{FF2B5EF4-FFF2-40B4-BE49-F238E27FC236}">
                    <a16:creationId xmlns:a16="http://schemas.microsoft.com/office/drawing/2014/main" id="{55C37C19-F268-4A43-A0D4-3B1B38D48952}"/>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n-lt"/>
                </a:endParaRPr>
              </a:p>
            </p:txBody>
          </p:sp>
          <p:sp>
            <p:nvSpPr>
              <p:cNvPr id="8" name="Freeform 7">
                <a:extLst>
                  <a:ext uri="{FF2B5EF4-FFF2-40B4-BE49-F238E27FC236}">
                    <a16:creationId xmlns:a16="http://schemas.microsoft.com/office/drawing/2014/main" id="{E4F760E5-9D5D-E44F-AEBF-20CA8DE87D11}"/>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n-lt"/>
                </a:endParaRPr>
              </a:p>
            </p:txBody>
          </p:sp>
        </p:grpSp>
      </p:grpSp>
      <p:sp>
        <p:nvSpPr>
          <p:cNvPr id="2" name="Title 1">
            <a:extLst>
              <a:ext uri="{FF2B5EF4-FFF2-40B4-BE49-F238E27FC236}">
                <a16:creationId xmlns:a16="http://schemas.microsoft.com/office/drawing/2014/main" id="{3CD97974-B93C-4C96-B3F6-F69E3D6DE6CA}"/>
              </a:ext>
            </a:extLst>
          </p:cNvPr>
          <p:cNvSpPr>
            <a:spLocks noGrp="1"/>
          </p:cNvSpPr>
          <p:nvPr>
            <p:ph type="title" hasCustomPrompt="1"/>
          </p:nvPr>
        </p:nvSpPr>
        <p:spPr>
          <a:xfrm>
            <a:off x="1167492" y="381000"/>
            <a:ext cx="9779183" cy="1325563"/>
          </a:xfrm>
        </p:spPr>
        <p:txBody>
          <a:bodyPr anchor="b">
            <a:noAutofit/>
          </a:bodyPr>
          <a:lstStyle>
            <a:lvl1pPr>
              <a:defRPr sz="4800" b="1">
                <a:latin typeface="+mj-lt"/>
              </a:defRPr>
            </a:lvl1pPr>
          </a:lstStyle>
          <a:p>
            <a:r>
              <a:rPr lang="en-US"/>
              <a:t>Click to add title</a:t>
            </a:r>
          </a:p>
        </p:txBody>
      </p:sp>
      <p:sp>
        <p:nvSpPr>
          <p:cNvPr id="19" name="Text Placeholder 18">
            <a:extLst>
              <a:ext uri="{FF2B5EF4-FFF2-40B4-BE49-F238E27FC236}">
                <a16:creationId xmlns:a16="http://schemas.microsoft.com/office/drawing/2014/main" id="{E794B347-3274-3D51-85DF-420355004790}"/>
              </a:ext>
            </a:extLst>
          </p:cNvPr>
          <p:cNvSpPr>
            <a:spLocks noGrp="1"/>
          </p:cNvSpPr>
          <p:nvPr>
            <p:ph type="body" sz="quarter" idx="14" hasCustomPrompt="1"/>
          </p:nvPr>
        </p:nvSpPr>
        <p:spPr>
          <a:xfrm>
            <a:off x="1166813" y="2020329"/>
            <a:ext cx="3219450" cy="468933"/>
          </a:xfrm>
        </p:spPr>
        <p:txBody>
          <a:bodyPr>
            <a:noAutofit/>
          </a:bodyPr>
          <a:lstStyle>
            <a:lvl1pPr marL="0" indent="0">
              <a:buFont typeface="Arial" panose="020B0604020202020204" pitchFamily="34" charset="0"/>
              <a:buNone/>
              <a:defRPr sz="2800" b="0">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add text</a:t>
            </a:r>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hasCustomPrompt="1"/>
          </p:nvPr>
        </p:nvSpPr>
        <p:spPr>
          <a:xfrm>
            <a:off x="1167491" y="2526318"/>
            <a:ext cx="3218688" cy="2828613"/>
          </a:xfrm>
        </p:spPr>
        <p:txBody>
          <a:bodyPr>
            <a:normAutofit/>
          </a:bodyPr>
          <a:lstStyle>
            <a:lvl1pPr marL="0" indent="0">
              <a:buNone/>
              <a:defRPr sz="2000">
                <a:latin typeface="+mn-lt"/>
              </a:defRPr>
            </a:lvl1pPr>
            <a:lvl2pPr marL="457200" indent="0">
              <a:buNone/>
              <a:defRPr sz="1800">
                <a:latin typeface="+mn-lt"/>
              </a:defRPr>
            </a:lvl2pPr>
            <a:lvl3pPr marL="914400" indent="0">
              <a:buNone/>
              <a:defRPr sz="1600">
                <a:latin typeface="+mn-lt"/>
              </a:defRPr>
            </a:lvl3pPr>
            <a:lvl4pPr marL="1371600" indent="0">
              <a:buNone/>
              <a:defRPr sz="1400">
                <a:latin typeface="+mn-lt"/>
              </a:defRPr>
            </a:lvl4pPr>
            <a:lvl5pPr marL="1828800" indent="0">
              <a:buNone/>
              <a:defRPr sz="1400">
                <a:latin typeface="+mn-lt"/>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20" name="Text Placeholder 18">
            <a:extLst>
              <a:ext uri="{FF2B5EF4-FFF2-40B4-BE49-F238E27FC236}">
                <a16:creationId xmlns:a16="http://schemas.microsoft.com/office/drawing/2014/main" id="{DAAFFF32-276A-0586-D4FD-02CA694F3152}"/>
              </a:ext>
            </a:extLst>
          </p:cNvPr>
          <p:cNvSpPr>
            <a:spLocks noGrp="1"/>
          </p:cNvSpPr>
          <p:nvPr>
            <p:ph type="body" sz="quarter" idx="15" hasCustomPrompt="1"/>
          </p:nvPr>
        </p:nvSpPr>
        <p:spPr>
          <a:xfrm>
            <a:off x="4683787" y="2020329"/>
            <a:ext cx="3173279" cy="468933"/>
          </a:xfrm>
        </p:spPr>
        <p:txBody>
          <a:bodyPr>
            <a:noAutofit/>
          </a:bodyPr>
          <a:lstStyle>
            <a:lvl1pPr marL="0" indent="0">
              <a:buFont typeface="Arial" panose="020B0604020202020204" pitchFamily="34" charset="0"/>
              <a:buNone/>
              <a:defRPr sz="2800" b="0">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add text</a:t>
            </a:r>
          </a:p>
        </p:txBody>
      </p:sp>
      <p:sp>
        <p:nvSpPr>
          <p:cNvPr id="13" name="Content Placeholder 2">
            <a:extLst>
              <a:ext uri="{FF2B5EF4-FFF2-40B4-BE49-F238E27FC236}">
                <a16:creationId xmlns:a16="http://schemas.microsoft.com/office/drawing/2014/main" id="{94CA559C-3355-DE44-ACF9-BDB6083C4225}"/>
              </a:ext>
            </a:extLst>
          </p:cNvPr>
          <p:cNvSpPr>
            <a:spLocks noGrp="1"/>
          </p:cNvSpPr>
          <p:nvPr>
            <p:ph idx="10" hasCustomPrompt="1"/>
          </p:nvPr>
        </p:nvSpPr>
        <p:spPr>
          <a:xfrm>
            <a:off x="4683787" y="2526318"/>
            <a:ext cx="3173279" cy="2828613"/>
          </a:xfrm>
        </p:spPr>
        <p:txBody>
          <a:bodyPr>
            <a:normAutofit/>
          </a:bodyPr>
          <a:lstStyle>
            <a:lvl1pPr marL="0" indent="0">
              <a:buNone/>
              <a:defRPr sz="2000">
                <a:latin typeface="+mn-lt"/>
              </a:defRPr>
            </a:lvl1pPr>
            <a:lvl2pPr marL="457200" indent="0">
              <a:buNone/>
              <a:defRPr sz="1800">
                <a:latin typeface="+mn-lt"/>
              </a:defRPr>
            </a:lvl2pPr>
            <a:lvl3pPr marL="914400" indent="0">
              <a:buNone/>
              <a:defRPr sz="1600">
                <a:latin typeface="+mn-lt"/>
              </a:defRPr>
            </a:lvl3pPr>
            <a:lvl4pPr marL="1371600" indent="0">
              <a:buNone/>
              <a:defRPr sz="1400">
                <a:latin typeface="+mn-lt"/>
              </a:defRPr>
            </a:lvl4pPr>
            <a:lvl5pPr marL="1828800" indent="0">
              <a:buNone/>
              <a:defRPr sz="1400">
                <a:latin typeface="+mn-lt"/>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21" name="Text Placeholder 18">
            <a:extLst>
              <a:ext uri="{FF2B5EF4-FFF2-40B4-BE49-F238E27FC236}">
                <a16:creationId xmlns:a16="http://schemas.microsoft.com/office/drawing/2014/main" id="{FDD55F25-7BEF-26A6-157A-97540EC739C2}"/>
              </a:ext>
            </a:extLst>
          </p:cNvPr>
          <p:cNvSpPr>
            <a:spLocks noGrp="1"/>
          </p:cNvSpPr>
          <p:nvPr>
            <p:ph type="body" sz="quarter" idx="16" hasCustomPrompt="1"/>
          </p:nvPr>
        </p:nvSpPr>
        <p:spPr>
          <a:xfrm>
            <a:off x="8200082" y="2018581"/>
            <a:ext cx="3173279" cy="468933"/>
          </a:xfrm>
        </p:spPr>
        <p:txBody>
          <a:bodyPr>
            <a:noAutofit/>
          </a:bodyPr>
          <a:lstStyle>
            <a:lvl1pPr marL="0" indent="0">
              <a:buFont typeface="Arial" panose="020B0604020202020204" pitchFamily="34" charset="0"/>
              <a:buNone/>
              <a:defRPr sz="2800" b="0">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add text</a:t>
            </a:r>
          </a:p>
        </p:txBody>
      </p:sp>
      <p:sp>
        <p:nvSpPr>
          <p:cNvPr id="16" name="Content Placeholder 2">
            <a:extLst>
              <a:ext uri="{FF2B5EF4-FFF2-40B4-BE49-F238E27FC236}">
                <a16:creationId xmlns:a16="http://schemas.microsoft.com/office/drawing/2014/main" id="{43D62993-A055-DF4F-9286-4FFE3A5C7FD7}"/>
              </a:ext>
            </a:extLst>
          </p:cNvPr>
          <p:cNvSpPr>
            <a:spLocks noGrp="1"/>
          </p:cNvSpPr>
          <p:nvPr>
            <p:ph idx="13" hasCustomPrompt="1"/>
          </p:nvPr>
        </p:nvSpPr>
        <p:spPr>
          <a:xfrm>
            <a:off x="8200082" y="2526318"/>
            <a:ext cx="3173279" cy="2828613"/>
          </a:xfrm>
        </p:spPr>
        <p:txBody>
          <a:bodyPr>
            <a:normAutofit/>
          </a:bodyPr>
          <a:lstStyle>
            <a:lvl1pPr marL="0" indent="0">
              <a:buNone/>
              <a:defRPr sz="2000">
                <a:latin typeface="+mn-lt"/>
              </a:defRPr>
            </a:lvl1pPr>
            <a:lvl2pPr marL="457200" indent="0">
              <a:buNone/>
              <a:defRPr sz="1800">
                <a:latin typeface="+mn-lt"/>
              </a:defRPr>
            </a:lvl2pPr>
            <a:lvl3pPr marL="914400" indent="0">
              <a:buNone/>
              <a:defRPr sz="1600">
                <a:latin typeface="+mn-lt"/>
              </a:defRPr>
            </a:lvl3pPr>
            <a:lvl4pPr marL="1371600" indent="0">
              <a:buNone/>
              <a:defRPr sz="1400">
                <a:latin typeface="+mn-lt"/>
              </a:defRPr>
            </a:lvl4pPr>
            <a:lvl5pPr marL="1828800" indent="0">
              <a:buNone/>
              <a:defRPr sz="1400">
                <a:latin typeface="+mn-lt"/>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1767114" cy="365125"/>
          </a:xfrm>
          <a:prstGeom prst="rect">
            <a:avLst/>
          </a:prstGeom>
        </p:spPr>
        <p:txBody>
          <a:bodyPr vert="horz" lIns="91440" tIns="45720" rIns="91440" bIns="45720" rtlCol="0" anchor="ctr">
            <a:noAutofit/>
          </a:bodyPr>
          <a:lstStyle>
            <a:lvl1pPr algn="l">
              <a:defRPr sz="1200">
                <a:solidFill>
                  <a:schemeClr val="accent2"/>
                </a:solidFill>
                <a:latin typeface="+mn-lt"/>
              </a:defRPr>
            </a:lvl1pPr>
          </a:lstStyle>
          <a:p>
            <a:r>
              <a:rPr lang="en-US"/>
              <a:t>9/8/20XX</a:t>
            </a:r>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r>
              <a:rPr lang="en-US"/>
              <a:t>PRESENTATION TITLE</a:t>
            </a:r>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2"/>
                </a:solidFill>
                <a:latin typeface="+mn-lt"/>
              </a:defRPr>
            </a:lvl1pPr>
          </a:lstStyle>
          <a:p>
            <a:fld id="{294A09A9-5501-47C1-A89A-A340965A2BE2}" type="slidenum">
              <a:rPr lang="en-US" smtClean="0"/>
              <a:pPr/>
              <a:t>‹#›</a:t>
            </a:fld>
            <a:endParaRPr lang="en-US"/>
          </a:p>
        </p:txBody>
      </p:sp>
    </p:spTree>
    <p:extLst>
      <p:ext uri="{BB962C8B-B14F-4D97-AF65-F5344CB8AC3E}">
        <p14:creationId xmlns:p14="http://schemas.microsoft.com/office/powerpoint/2010/main" val="275697644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End Slide">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78AD52EA-B01E-8D38-D87A-BF7EB5B58A82}"/>
              </a:ext>
              <a:ext uri="{C183D7F6-B498-43B3-948B-1728B52AA6E4}">
                <adec:decorative xmlns:adec="http://schemas.microsoft.com/office/drawing/2017/decorative" val="1"/>
              </a:ext>
            </a:extLst>
          </p:cNvPr>
          <p:cNvGrpSpPr/>
          <p:nvPr userDrawn="1"/>
        </p:nvGrpSpPr>
        <p:grpSpPr>
          <a:xfrm>
            <a:off x="0" y="-1"/>
            <a:ext cx="12192001" cy="6864796"/>
            <a:chOff x="0" y="-1"/>
            <a:chExt cx="12192001" cy="6864796"/>
          </a:xfrm>
        </p:grpSpPr>
        <p:sp>
          <p:nvSpPr>
            <p:cNvPr id="4" name="Rectangle 3">
              <a:extLst>
                <a:ext uri="{FF2B5EF4-FFF2-40B4-BE49-F238E27FC236}">
                  <a16:creationId xmlns:a16="http://schemas.microsoft.com/office/drawing/2014/main" id="{9AC79249-FDC0-364D-A734-AE1DE1605D28}"/>
                </a:ext>
              </a:extLst>
            </p:cNvPr>
            <p:cNvSpPr/>
            <p:nvPr userDrawn="1"/>
          </p:nvSpPr>
          <p:spPr>
            <a:xfrm>
              <a:off x="8264426" y="0"/>
              <a:ext cx="3927574"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a:extLst>
                <a:ext uri="{FF2B5EF4-FFF2-40B4-BE49-F238E27FC236}">
                  <a16:creationId xmlns:a16="http://schemas.microsoft.com/office/drawing/2014/main" id="{F15FBB50-09C8-B64E-AE57-67C5E70810CB}"/>
                </a:ext>
              </a:extLst>
            </p:cNvPr>
            <p:cNvGrpSpPr/>
            <p:nvPr userDrawn="1"/>
          </p:nvGrpSpPr>
          <p:grpSpPr>
            <a:xfrm>
              <a:off x="8264427" y="3685939"/>
              <a:ext cx="3927573" cy="3178856"/>
              <a:chOff x="9857014" y="13834"/>
              <a:chExt cx="2334986" cy="1881641"/>
            </a:xfrm>
          </p:grpSpPr>
          <p:sp>
            <p:nvSpPr>
              <p:cNvPr id="15" name="Freeform 14">
                <a:extLst>
                  <a:ext uri="{FF2B5EF4-FFF2-40B4-BE49-F238E27FC236}">
                    <a16:creationId xmlns:a16="http://schemas.microsoft.com/office/drawing/2014/main" id="{EFBF1E52-11FA-DC48-B7AD-75734232FFE8}"/>
                  </a:ext>
                </a:extLst>
              </p:cNvPr>
              <p:cNvSpPr/>
              <p:nvPr userDrawn="1"/>
            </p:nvSpPr>
            <p:spPr>
              <a:xfrm rot="5400000" flipH="1" flipV="1">
                <a:off x="10667433"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15">
                <a:extLst>
                  <a:ext uri="{FF2B5EF4-FFF2-40B4-BE49-F238E27FC236}">
                    <a16:creationId xmlns:a16="http://schemas.microsoft.com/office/drawing/2014/main" id="{4850B620-49F5-3748-84AF-682555D52792}"/>
                  </a:ext>
                </a:extLst>
              </p:cNvPr>
              <p:cNvSpPr/>
              <p:nvPr userDrawn="1"/>
            </p:nvSpPr>
            <p:spPr>
              <a:xfrm rot="16200000" flipV="1">
                <a:off x="9499940"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2" name="Freeform 21">
              <a:extLst>
                <a:ext uri="{FF2B5EF4-FFF2-40B4-BE49-F238E27FC236}">
                  <a16:creationId xmlns:a16="http://schemas.microsoft.com/office/drawing/2014/main" id="{BC68F289-2744-2F48-893A-3F17911625C8}"/>
                </a:ext>
              </a:extLst>
            </p:cNvPr>
            <p:cNvSpPr/>
            <p:nvPr userDrawn="1"/>
          </p:nvSpPr>
          <p:spPr>
            <a:xfrm>
              <a:off x="0" y="-1"/>
              <a:ext cx="1167493" cy="1167493"/>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16">
              <a:extLst>
                <a:ext uri="{FF2B5EF4-FFF2-40B4-BE49-F238E27FC236}">
                  <a16:creationId xmlns:a16="http://schemas.microsoft.com/office/drawing/2014/main" id="{39563C76-BC00-DE47-88F5-C24D3CE3325A}"/>
                </a:ext>
              </a:extLst>
            </p:cNvPr>
            <p:cNvSpPr/>
            <p:nvPr userDrawn="1"/>
          </p:nvSpPr>
          <p:spPr>
            <a:xfrm>
              <a:off x="10228214" y="-1"/>
              <a:ext cx="1963787" cy="3178856"/>
            </a:xfrm>
            <a:custGeom>
              <a:avLst/>
              <a:gdLst>
                <a:gd name="connsiteX0" fmla="*/ 0 w 1963787"/>
                <a:gd name="connsiteY0" fmla="*/ 0 h 3178856"/>
                <a:gd name="connsiteX1" fmla="*/ 1963787 w 1963787"/>
                <a:gd name="connsiteY1" fmla="*/ 0 h 3178856"/>
                <a:gd name="connsiteX2" fmla="*/ 1963787 w 1963787"/>
                <a:gd name="connsiteY2" fmla="*/ 1967129 h 3178856"/>
                <a:gd name="connsiteX3" fmla="*/ 1963787 w 1963787"/>
                <a:gd name="connsiteY3" fmla="*/ 2349671 h 3178856"/>
                <a:gd name="connsiteX4" fmla="*/ 1963787 w 1963787"/>
                <a:gd name="connsiteY4" fmla="*/ 3178856 h 3178856"/>
                <a:gd name="connsiteX5" fmla="*/ 1963753 w 1963787"/>
                <a:gd name="connsiteY5" fmla="*/ 3178856 h 3178856"/>
                <a:gd name="connsiteX6" fmla="*/ 1763002 w 1963787"/>
                <a:gd name="connsiteY6" fmla="*/ 3168629 h 3178856"/>
                <a:gd name="connsiteX7" fmla="*/ 0 w 1963787"/>
                <a:gd name="connsiteY7" fmla="*/ 1197921 h 3178856"/>
                <a:gd name="connsiteX8" fmla="*/ 0 w 1963787"/>
                <a:gd name="connsiteY8" fmla="*/ 1039961 h 3178856"/>
                <a:gd name="connsiteX9" fmla="*/ 0 w 1963787"/>
                <a:gd name="connsiteY9" fmla="*/ 0 h 3178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63787" h="3178856">
                  <a:moveTo>
                    <a:pt x="0" y="0"/>
                  </a:moveTo>
                  <a:lnTo>
                    <a:pt x="1963787" y="0"/>
                  </a:lnTo>
                  <a:lnTo>
                    <a:pt x="1963787" y="1967129"/>
                  </a:lnTo>
                  <a:lnTo>
                    <a:pt x="1963787" y="2349671"/>
                  </a:lnTo>
                  <a:lnTo>
                    <a:pt x="1963787" y="3178856"/>
                  </a:lnTo>
                  <a:lnTo>
                    <a:pt x="1963753" y="3178856"/>
                  </a:lnTo>
                  <a:lnTo>
                    <a:pt x="1763002" y="3168629"/>
                  </a:lnTo>
                  <a:cubicBezTo>
                    <a:pt x="772749" y="3067186"/>
                    <a:pt x="0" y="2223585"/>
                    <a:pt x="0" y="1197921"/>
                  </a:cubicBezTo>
                  <a:lnTo>
                    <a:pt x="0" y="1039961"/>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494248F2-5264-4601-AA0B-6C092F77F2DD}"/>
              </a:ext>
            </a:extLst>
          </p:cNvPr>
          <p:cNvSpPr>
            <a:spLocks noGrp="1"/>
          </p:cNvSpPr>
          <p:nvPr>
            <p:ph type="ctrTitle" hasCustomPrompt="1"/>
          </p:nvPr>
        </p:nvSpPr>
        <p:spPr>
          <a:xfrm>
            <a:off x="1167494" y="252549"/>
            <a:ext cx="6220278" cy="3257414"/>
          </a:xfrm>
        </p:spPr>
        <p:txBody>
          <a:bodyPr anchor="b">
            <a:noAutofit/>
          </a:bodyPr>
          <a:lstStyle>
            <a:lvl1pPr algn="l">
              <a:defRPr sz="6000" b="1">
                <a:latin typeface="+mj-lt"/>
              </a:defRPr>
            </a:lvl1pPr>
          </a:lstStyle>
          <a:p>
            <a:r>
              <a:rPr lang="en-US"/>
              <a:t>Click to add title</a:t>
            </a:r>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hasCustomPrompt="1"/>
          </p:nvPr>
        </p:nvSpPr>
        <p:spPr>
          <a:xfrm>
            <a:off x="1167493" y="3685939"/>
            <a:ext cx="6220277" cy="2919512"/>
          </a:xfrm>
        </p:spPr>
        <p:txBody>
          <a:bodyPr anchor="t" anchorCtr="0">
            <a:normAutofit/>
          </a:bodyPr>
          <a:lstStyle>
            <a:lvl1pPr marL="0" indent="0" algn="l">
              <a:buNone/>
              <a:defRPr sz="2800">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add text</a:t>
            </a:r>
          </a:p>
        </p:txBody>
      </p:sp>
    </p:spTree>
    <p:extLst>
      <p:ext uri="{BB962C8B-B14F-4D97-AF65-F5344CB8AC3E}">
        <p14:creationId xmlns:p14="http://schemas.microsoft.com/office/powerpoint/2010/main" val="25447069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AC10D125-AB73-D276-4947-94204736A30D}"/>
              </a:ext>
              <a:ext uri="{C183D7F6-B498-43B3-948B-1728B52AA6E4}">
                <adec:decorative xmlns:adec="http://schemas.microsoft.com/office/drawing/2017/decorative" val="1"/>
              </a:ext>
            </a:extLst>
          </p:cNvPr>
          <p:cNvGrpSpPr/>
          <p:nvPr userDrawn="1"/>
        </p:nvGrpSpPr>
        <p:grpSpPr>
          <a:xfrm>
            <a:off x="1" y="0"/>
            <a:ext cx="12191999" cy="6858000"/>
            <a:chOff x="1" y="0"/>
            <a:chExt cx="12191999" cy="6858000"/>
          </a:xfrm>
        </p:grpSpPr>
        <p:sp>
          <p:nvSpPr>
            <p:cNvPr id="4" name="Freeform 3">
              <a:extLst>
                <a:ext uri="{FF2B5EF4-FFF2-40B4-BE49-F238E27FC236}">
                  <a16:creationId xmlns:a16="http://schemas.microsoft.com/office/drawing/2014/main" id="{6A7F6A3F-E1DD-A246-9A6D-5F9B18BA2588}"/>
                </a:ext>
                <a:ext uri="{C183D7F6-B498-43B3-948B-1728B52AA6E4}">
                  <adec:decorative xmlns:adec="http://schemas.microsoft.com/office/drawing/2017/decorative" val="1"/>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Freeform 4">
              <a:extLst>
                <a:ext uri="{FF2B5EF4-FFF2-40B4-BE49-F238E27FC236}">
                  <a16:creationId xmlns:a16="http://schemas.microsoft.com/office/drawing/2014/main" id="{055FD0FC-C8FF-6741-A364-A29CDC6F9495}"/>
                </a:ext>
                <a:ext uri="{C183D7F6-B498-43B3-948B-1728B52AA6E4}">
                  <adec:decorative xmlns:adec="http://schemas.microsoft.com/office/drawing/2017/decorative" val="1"/>
                </a:ext>
              </a:extLst>
            </p:cNvPr>
            <p:cNvSpPr/>
            <p:nvPr userDrawn="1"/>
          </p:nvSpPr>
          <p:spPr>
            <a:xfrm flipH="1">
              <a:off x="8580896"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n-lt"/>
              </a:endParaRPr>
            </a:p>
          </p:txBody>
        </p:sp>
        <p:sp>
          <p:nvSpPr>
            <p:cNvPr id="6" name="Freeform 5">
              <a:extLst>
                <a:ext uri="{FF2B5EF4-FFF2-40B4-BE49-F238E27FC236}">
                  <a16:creationId xmlns:a16="http://schemas.microsoft.com/office/drawing/2014/main" id="{D11C9832-A021-954E-A34F-2988D1189AE9}"/>
                </a:ext>
                <a:ext uri="{C183D7F6-B498-43B3-948B-1728B52AA6E4}">
                  <adec:decorative xmlns:adec="http://schemas.microsoft.com/office/drawing/2017/decorative" val="1"/>
                </a:ext>
              </a:extLst>
            </p:cNvPr>
            <p:cNvSpPr/>
            <p:nvPr userDrawn="1"/>
          </p:nvSpPr>
          <p:spPr>
            <a:xfrm>
              <a:off x="1" y="0"/>
              <a:ext cx="933856" cy="933856"/>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9" name="Group 8">
              <a:extLst>
                <a:ext uri="{FF2B5EF4-FFF2-40B4-BE49-F238E27FC236}">
                  <a16:creationId xmlns:a16="http://schemas.microsoft.com/office/drawing/2014/main" id="{9861BC34-DFBF-2D4F-B463-FCFBC08391FF}"/>
                </a:ext>
                <a:ext uri="{C183D7F6-B498-43B3-948B-1728B52AA6E4}">
                  <adec:decorative xmlns:adec="http://schemas.microsoft.com/office/drawing/2017/decorative" val="1"/>
                </a:ext>
              </a:extLst>
            </p:cNvPr>
            <p:cNvGrpSpPr/>
            <p:nvPr userDrawn="1"/>
          </p:nvGrpSpPr>
          <p:grpSpPr>
            <a:xfrm>
              <a:off x="8082092" y="5590903"/>
              <a:ext cx="1572380" cy="1267097"/>
              <a:chOff x="7413403" y="4976359"/>
              <a:chExt cx="2334986" cy="1881641"/>
            </a:xfrm>
          </p:grpSpPr>
          <p:sp>
            <p:nvSpPr>
              <p:cNvPr id="7" name="Freeform 6">
                <a:extLst>
                  <a:ext uri="{FF2B5EF4-FFF2-40B4-BE49-F238E27FC236}">
                    <a16:creationId xmlns:a16="http://schemas.microsoft.com/office/drawing/2014/main" id="{55C37C19-F268-4A43-A0D4-3B1B38D48952}"/>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n-lt"/>
                </a:endParaRPr>
              </a:p>
            </p:txBody>
          </p:sp>
          <p:sp>
            <p:nvSpPr>
              <p:cNvPr id="8" name="Freeform 7">
                <a:extLst>
                  <a:ext uri="{FF2B5EF4-FFF2-40B4-BE49-F238E27FC236}">
                    <a16:creationId xmlns:a16="http://schemas.microsoft.com/office/drawing/2014/main" id="{E4F760E5-9D5D-E44F-AEBF-20CA8DE87D11}"/>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n-lt"/>
                </a:endParaRPr>
              </a:p>
            </p:txBody>
          </p:sp>
        </p:grpSp>
      </p:grpSp>
      <p:sp>
        <p:nvSpPr>
          <p:cNvPr id="2" name="Title 1">
            <a:extLst>
              <a:ext uri="{FF2B5EF4-FFF2-40B4-BE49-F238E27FC236}">
                <a16:creationId xmlns:a16="http://schemas.microsoft.com/office/drawing/2014/main" id="{3CD97974-B93C-4C96-B3F6-F69E3D6DE6CA}"/>
              </a:ext>
            </a:extLst>
          </p:cNvPr>
          <p:cNvSpPr>
            <a:spLocks noGrp="1"/>
          </p:cNvSpPr>
          <p:nvPr>
            <p:ph type="title" hasCustomPrompt="1"/>
          </p:nvPr>
        </p:nvSpPr>
        <p:spPr>
          <a:xfrm>
            <a:off x="1167492" y="136526"/>
            <a:ext cx="9779183" cy="1570038"/>
          </a:xfrm>
        </p:spPr>
        <p:txBody>
          <a:bodyPr anchor="b">
            <a:noAutofit/>
          </a:bodyPr>
          <a:lstStyle>
            <a:lvl1pPr>
              <a:defRPr sz="4800" b="1">
                <a:latin typeface="+mj-lt"/>
              </a:defRPr>
            </a:lvl1pPr>
          </a:lstStyle>
          <a:p>
            <a:r>
              <a:rPr lang="en-US"/>
              <a:t>Click to add title</a:t>
            </a:r>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hasCustomPrompt="1"/>
          </p:nvPr>
        </p:nvSpPr>
        <p:spPr>
          <a:xfrm>
            <a:off x="1167493" y="2017467"/>
            <a:ext cx="9779182" cy="3366815"/>
          </a:xfrm>
        </p:spPr>
        <p:txBody>
          <a:bodyPr>
            <a:normAutofit/>
          </a:bodyPr>
          <a:lstStyle>
            <a:lvl1pPr marL="0" indent="0">
              <a:buNone/>
              <a:defRPr>
                <a:latin typeface="+mn-lt"/>
              </a:defRPr>
            </a:lvl1pPr>
            <a:lvl2pPr marL="457200" indent="0">
              <a:buNone/>
              <a:defRPr>
                <a:latin typeface="+mn-lt"/>
              </a:defRPr>
            </a:lvl2pPr>
            <a:lvl3pPr marL="914400" indent="0">
              <a:buNone/>
              <a:defRPr>
                <a:latin typeface="+mn-lt"/>
              </a:defRPr>
            </a:lvl3pPr>
            <a:lvl4pPr marL="1371600" indent="0">
              <a:buNone/>
              <a:defRPr>
                <a:latin typeface="+mn-lt"/>
              </a:defRPr>
            </a:lvl4pPr>
            <a:lvl5pPr marL="1828800" indent="0">
              <a:buNone/>
              <a:defRPr>
                <a:latin typeface="+mn-lt"/>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2743200" cy="365125"/>
          </a:xfrm>
          <a:prstGeom prst="rect">
            <a:avLst/>
          </a:prstGeom>
        </p:spPr>
        <p:txBody>
          <a:bodyPr vert="horz" lIns="91440" tIns="45720" rIns="91440" bIns="45720" rtlCol="0" anchor="ctr">
            <a:noAutofit/>
          </a:bodyPr>
          <a:lstStyle>
            <a:lvl1pPr algn="l">
              <a:defRPr sz="1200">
                <a:solidFill>
                  <a:schemeClr val="accent3"/>
                </a:solidFill>
                <a:latin typeface="+mn-lt"/>
              </a:defRPr>
            </a:lvl1pPr>
          </a:lstStyle>
          <a:p>
            <a:r>
              <a:rPr lang="en-US"/>
              <a:t>9/8/20XX</a:t>
            </a:r>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r>
              <a:rPr lang="en-US"/>
              <a:t>PRESENTATION TITLE</a:t>
            </a:r>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2"/>
                </a:solidFill>
                <a:latin typeface="+mn-lt"/>
              </a:defRPr>
            </a:lvl1pPr>
          </a:lstStyle>
          <a:p>
            <a:fld id="{294A09A9-5501-47C1-A89A-A340965A2BE2}" type="slidenum">
              <a:rPr lang="en-US" smtClean="0"/>
              <a:pPr/>
              <a:t>‹#›</a:t>
            </a:fld>
            <a:endParaRPr lang="en-US"/>
          </a:p>
        </p:txBody>
      </p:sp>
    </p:spTree>
    <p:extLst>
      <p:ext uri="{BB962C8B-B14F-4D97-AF65-F5344CB8AC3E}">
        <p14:creationId xmlns:p14="http://schemas.microsoft.com/office/powerpoint/2010/main" val="27822712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accent2"/>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CCEDB282-8288-C81F-52B5-048A3E80C931}"/>
              </a:ext>
              <a:ext uri="{C183D7F6-B498-43B3-948B-1728B52AA6E4}">
                <adec:decorative xmlns:adec="http://schemas.microsoft.com/office/drawing/2017/decorative" val="1"/>
              </a:ext>
            </a:extLst>
          </p:cNvPr>
          <p:cNvGrpSpPr/>
          <p:nvPr userDrawn="1"/>
        </p:nvGrpSpPr>
        <p:grpSpPr>
          <a:xfrm>
            <a:off x="0" y="-1"/>
            <a:ext cx="12208822" cy="6858003"/>
            <a:chOff x="0" y="-1"/>
            <a:chExt cx="12208822" cy="6858003"/>
          </a:xfrm>
        </p:grpSpPr>
        <p:sp>
          <p:nvSpPr>
            <p:cNvPr id="7" name="Rectangle 6">
              <a:extLst>
                <a:ext uri="{FF2B5EF4-FFF2-40B4-BE49-F238E27FC236}">
                  <a16:creationId xmlns:a16="http://schemas.microsoft.com/office/drawing/2014/main" id="{2A62587F-7496-384A-AF40-18FC8CF0709D}"/>
                </a:ext>
              </a:extLst>
            </p:cNvPr>
            <p:cNvSpPr/>
            <p:nvPr userDrawn="1"/>
          </p:nvSpPr>
          <p:spPr>
            <a:xfrm>
              <a:off x="0" y="2286002"/>
              <a:ext cx="12208822" cy="457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a:extLst>
                <a:ext uri="{FF2B5EF4-FFF2-40B4-BE49-F238E27FC236}">
                  <a16:creationId xmlns:a16="http://schemas.microsoft.com/office/drawing/2014/main" id="{84DB028B-A475-224B-B675-A15A56CAD0BF}"/>
                </a:ext>
              </a:extLst>
            </p:cNvPr>
            <p:cNvSpPr/>
            <p:nvPr userDrawn="1"/>
          </p:nvSpPr>
          <p:spPr>
            <a:xfrm flipH="1">
              <a:off x="8597718"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13">
              <a:extLst>
                <a:ext uri="{FF2B5EF4-FFF2-40B4-BE49-F238E27FC236}">
                  <a16:creationId xmlns:a16="http://schemas.microsoft.com/office/drawing/2014/main" id="{61C34955-105B-4D4D-B51D-754C5D38A85D}"/>
                </a:ext>
              </a:extLst>
            </p:cNvPr>
            <p:cNvSpPr/>
            <p:nvPr userDrawn="1"/>
          </p:nvSpPr>
          <p:spPr>
            <a:xfrm>
              <a:off x="1" y="0"/>
              <a:ext cx="933856" cy="933856"/>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14">
              <a:extLst>
                <a:ext uri="{FF2B5EF4-FFF2-40B4-BE49-F238E27FC236}">
                  <a16:creationId xmlns:a16="http://schemas.microsoft.com/office/drawing/2014/main" id="{2734DEB1-EC02-2E42-9292-4ADD115060A5}"/>
                </a:ext>
              </a:extLst>
            </p:cNvPr>
            <p:cNvSpPr/>
            <p:nvPr userDrawn="1"/>
          </p:nvSpPr>
          <p:spPr>
            <a:xfrm rot="5400000" flipH="1" flipV="1">
              <a:off x="10344100" y="438098"/>
              <a:ext cx="2285999" cy="1409801"/>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13" name="Title 1">
            <a:extLst>
              <a:ext uri="{FF2B5EF4-FFF2-40B4-BE49-F238E27FC236}">
                <a16:creationId xmlns:a16="http://schemas.microsoft.com/office/drawing/2014/main" id="{5E932F0D-7FC3-634B-932C-3625C16C8DE2}"/>
              </a:ext>
            </a:extLst>
          </p:cNvPr>
          <p:cNvSpPr>
            <a:spLocks noGrp="1"/>
          </p:cNvSpPr>
          <p:nvPr>
            <p:ph type="title" hasCustomPrompt="1"/>
          </p:nvPr>
        </p:nvSpPr>
        <p:spPr>
          <a:xfrm>
            <a:off x="1167492" y="136526"/>
            <a:ext cx="9779183" cy="1570038"/>
          </a:xfrm>
        </p:spPr>
        <p:txBody>
          <a:bodyPr anchor="b">
            <a:noAutofit/>
          </a:bodyPr>
          <a:lstStyle>
            <a:lvl1pPr>
              <a:defRPr sz="4800" b="1">
                <a:latin typeface="+mj-lt"/>
              </a:defRPr>
            </a:lvl1pPr>
          </a:lstStyle>
          <a:p>
            <a:r>
              <a:rPr lang="en-US"/>
              <a:t>Click to add title</a:t>
            </a:r>
          </a:p>
        </p:txBody>
      </p:sp>
      <p:sp>
        <p:nvSpPr>
          <p:cNvPr id="3" name="Text Placeholder 2">
            <a:extLst>
              <a:ext uri="{FF2B5EF4-FFF2-40B4-BE49-F238E27FC236}">
                <a16:creationId xmlns:a16="http://schemas.microsoft.com/office/drawing/2014/main" id="{2E65DE34-CDB7-41F7-A95A-592B99558C69}"/>
              </a:ext>
            </a:extLst>
          </p:cNvPr>
          <p:cNvSpPr>
            <a:spLocks noGrp="1"/>
          </p:cNvSpPr>
          <p:nvPr>
            <p:ph type="body" idx="1" hasCustomPrompt="1"/>
          </p:nvPr>
        </p:nvSpPr>
        <p:spPr>
          <a:xfrm>
            <a:off x="1167492" y="2653167"/>
            <a:ext cx="9779183" cy="3436483"/>
          </a:xfrm>
        </p:spPr>
        <p:txBody>
          <a:bodyPr>
            <a:normAutofit/>
          </a:bodyPr>
          <a:lstStyle>
            <a:lvl1pPr marL="0" indent="0">
              <a:lnSpc>
                <a:spcPct val="150000"/>
              </a:lnSpc>
              <a:buNone/>
              <a:defRPr sz="2400">
                <a:solidFill>
                  <a:schemeClr val="bg1"/>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add text</a:t>
            </a:r>
          </a:p>
        </p:txBody>
      </p:sp>
      <p:sp>
        <p:nvSpPr>
          <p:cNvPr id="4" name="Date Placeholder 3">
            <a:extLst>
              <a:ext uri="{FF2B5EF4-FFF2-40B4-BE49-F238E27FC236}">
                <a16:creationId xmlns:a16="http://schemas.microsoft.com/office/drawing/2014/main" id="{8E95D4F5-F69B-42F6-8A9D-330F696E144B}"/>
              </a:ext>
            </a:extLst>
          </p:cNvPr>
          <p:cNvSpPr>
            <a:spLocks noGrp="1"/>
          </p:cNvSpPr>
          <p:nvPr>
            <p:ph type="dt" sz="half" idx="10"/>
          </p:nvPr>
        </p:nvSpPr>
        <p:spPr/>
        <p:txBody>
          <a:bodyPr>
            <a:noAutofit/>
          </a:bodyPr>
          <a:lstStyle>
            <a:lvl1pPr>
              <a:defRPr>
                <a:solidFill>
                  <a:schemeClr val="accent2"/>
                </a:solidFill>
                <a:latin typeface="+mn-lt"/>
              </a:defRPr>
            </a:lvl1pPr>
          </a:lstStyle>
          <a:p>
            <a:r>
              <a:rPr lang="en-US"/>
              <a:t>9/8/20XX</a:t>
            </a:r>
          </a:p>
        </p:txBody>
      </p:sp>
      <p:sp>
        <p:nvSpPr>
          <p:cNvPr id="5" name="Footer Placeholder 4">
            <a:extLst>
              <a:ext uri="{FF2B5EF4-FFF2-40B4-BE49-F238E27FC236}">
                <a16:creationId xmlns:a16="http://schemas.microsoft.com/office/drawing/2014/main" id="{FA79A23A-2238-4904-8692-9F2DAE8B8FC9}"/>
              </a:ext>
            </a:extLst>
          </p:cNvPr>
          <p:cNvSpPr>
            <a:spLocks noGrp="1"/>
          </p:cNvSpPr>
          <p:nvPr>
            <p:ph type="ftr" sz="quarter" idx="11"/>
          </p:nvPr>
        </p:nvSpPr>
        <p:spPr/>
        <p:txBody>
          <a:bodyPr>
            <a:noAutofit/>
          </a:bodyPr>
          <a:lstStyle>
            <a:lvl1pPr>
              <a:defRPr>
                <a:solidFill>
                  <a:schemeClr val="accent2"/>
                </a:solidFill>
                <a:latin typeface="+mn-lt"/>
              </a:defRPr>
            </a:lvl1pPr>
          </a:lstStyle>
          <a:p>
            <a:r>
              <a:rPr lang="en-US"/>
              <a:t>PRESENTATION TITLE</a:t>
            </a:r>
          </a:p>
        </p:txBody>
      </p:sp>
      <p:sp>
        <p:nvSpPr>
          <p:cNvPr id="6" name="Slide Number Placeholder 5">
            <a:extLst>
              <a:ext uri="{FF2B5EF4-FFF2-40B4-BE49-F238E27FC236}">
                <a16:creationId xmlns:a16="http://schemas.microsoft.com/office/drawing/2014/main" id="{DB69FC35-DDC8-45FB-8ACB-21C15F57C1F1}"/>
              </a:ext>
            </a:extLst>
          </p:cNvPr>
          <p:cNvSpPr>
            <a:spLocks noGrp="1"/>
          </p:cNvSpPr>
          <p:nvPr>
            <p:ph type="sldNum" sz="quarter" idx="12"/>
          </p:nvPr>
        </p:nvSpPr>
        <p:spPr>
          <a:xfrm>
            <a:off x="10206318" y="6356350"/>
            <a:ext cx="1604682" cy="365125"/>
          </a:xfrm>
        </p:spPr>
        <p:txBody>
          <a:bodyPr>
            <a:noAutofit/>
          </a:bodyPr>
          <a:lstStyle>
            <a:lvl1pPr>
              <a:defRPr>
                <a:solidFill>
                  <a:schemeClr val="accent3"/>
                </a:solidFill>
                <a:latin typeface="+mn-lt"/>
              </a:defRPr>
            </a:lvl1pPr>
          </a:lstStyle>
          <a:p>
            <a:fld id="{294A09A9-5501-47C1-A89A-A340965A2BE2}" type="slidenum">
              <a:rPr lang="en-US" smtClean="0"/>
              <a:pPr/>
              <a:t>‹#›</a:t>
            </a:fld>
            <a:endParaRPr lang="en-US"/>
          </a:p>
        </p:txBody>
      </p:sp>
    </p:spTree>
    <p:extLst>
      <p:ext uri="{BB962C8B-B14F-4D97-AF65-F5344CB8AC3E}">
        <p14:creationId xmlns:p14="http://schemas.microsoft.com/office/powerpoint/2010/main" val="28026350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Section title">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95FBCE6F-2AA9-31FE-8148-33B480735599}"/>
              </a:ext>
              <a:ext uri="{C183D7F6-B498-43B3-948B-1728B52AA6E4}">
                <adec:decorative xmlns:adec="http://schemas.microsoft.com/office/drawing/2017/decorative" val="1"/>
              </a:ext>
            </a:extLst>
          </p:cNvPr>
          <p:cNvGrpSpPr/>
          <p:nvPr userDrawn="1"/>
        </p:nvGrpSpPr>
        <p:grpSpPr>
          <a:xfrm>
            <a:off x="0" y="0"/>
            <a:ext cx="12192000" cy="6858000"/>
            <a:chOff x="0" y="0"/>
            <a:chExt cx="12192000" cy="6858000"/>
          </a:xfrm>
        </p:grpSpPr>
        <p:sp>
          <p:nvSpPr>
            <p:cNvPr id="23" name="Freeform 22">
              <a:extLst>
                <a:ext uri="{FF2B5EF4-FFF2-40B4-BE49-F238E27FC236}">
                  <a16:creationId xmlns:a16="http://schemas.microsoft.com/office/drawing/2014/main" id="{067EACEC-C2DD-EA42-8504-176673AD1F20}"/>
                </a:ext>
              </a:extLst>
            </p:cNvPr>
            <p:cNvSpPr/>
            <p:nvPr userDrawn="1"/>
          </p:nvSpPr>
          <p:spPr>
            <a:xfrm>
              <a:off x="0" y="0"/>
              <a:ext cx="8025490" cy="6858000"/>
            </a:xfrm>
            <a:custGeom>
              <a:avLst/>
              <a:gdLst>
                <a:gd name="connsiteX0" fmla="*/ 0 w 8025490"/>
                <a:gd name="connsiteY0" fmla="*/ 0 h 6858000"/>
                <a:gd name="connsiteX1" fmla="*/ 4596490 w 8025490"/>
                <a:gd name="connsiteY1" fmla="*/ 0 h 6858000"/>
                <a:gd name="connsiteX2" fmla="*/ 8025490 w 8025490"/>
                <a:gd name="connsiteY2" fmla="*/ 3429000 h 6858000"/>
                <a:gd name="connsiteX3" fmla="*/ 4596490 w 8025490"/>
                <a:gd name="connsiteY3" fmla="*/ 6858000 h 6858000"/>
                <a:gd name="connsiteX4" fmla="*/ 0 w 8025490"/>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25490" h="6858000">
                  <a:moveTo>
                    <a:pt x="0" y="0"/>
                  </a:moveTo>
                  <a:lnTo>
                    <a:pt x="4596490" y="0"/>
                  </a:lnTo>
                  <a:cubicBezTo>
                    <a:pt x="6490274" y="0"/>
                    <a:pt x="8025490" y="1535216"/>
                    <a:pt x="8025490" y="3429000"/>
                  </a:cubicBezTo>
                  <a:cubicBezTo>
                    <a:pt x="8025490" y="5322784"/>
                    <a:pt x="6490274" y="6858000"/>
                    <a:pt x="4596490" y="6858000"/>
                  </a:cubicBez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6" name="Group 5">
              <a:extLst>
                <a:ext uri="{FF2B5EF4-FFF2-40B4-BE49-F238E27FC236}">
                  <a16:creationId xmlns:a16="http://schemas.microsoft.com/office/drawing/2014/main" id="{89843C7E-5704-7A46-8974-F3BFA42E7310}"/>
                </a:ext>
              </a:extLst>
            </p:cNvPr>
            <p:cNvGrpSpPr/>
            <p:nvPr userDrawn="1"/>
          </p:nvGrpSpPr>
          <p:grpSpPr>
            <a:xfrm rot="16200000">
              <a:off x="8286528" y="2207195"/>
              <a:ext cx="3032351" cy="2443610"/>
              <a:chOff x="9857014" y="13834"/>
              <a:chExt cx="2334986" cy="1881641"/>
            </a:xfrm>
          </p:grpSpPr>
          <p:sp>
            <p:nvSpPr>
              <p:cNvPr id="15" name="Freeform 14">
                <a:extLst>
                  <a:ext uri="{FF2B5EF4-FFF2-40B4-BE49-F238E27FC236}">
                    <a16:creationId xmlns:a16="http://schemas.microsoft.com/office/drawing/2014/main" id="{EFBF1E52-11FA-DC48-B7AD-75734232FFE8}"/>
                  </a:ext>
                </a:extLst>
              </p:cNvPr>
              <p:cNvSpPr/>
              <p:nvPr userDrawn="1"/>
            </p:nvSpPr>
            <p:spPr>
              <a:xfrm rot="5400000" flipH="1" flipV="1">
                <a:off x="10667433"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15">
                <a:extLst>
                  <a:ext uri="{FF2B5EF4-FFF2-40B4-BE49-F238E27FC236}">
                    <a16:creationId xmlns:a16="http://schemas.microsoft.com/office/drawing/2014/main" id="{4850B620-49F5-3748-84AF-682555D52792}"/>
                  </a:ext>
                </a:extLst>
              </p:cNvPr>
              <p:cNvSpPr/>
              <p:nvPr userDrawn="1"/>
            </p:nvSpPr>
            <p:spPr>
              <a:xfrm rot="16200000" flipV="1">
                <a:off x="9499940"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17" name="Freeform 16">
              <a:extLst>
                <a:ext uri="{FF2B5EF4-FFF2-40B4-BE49-F238E27FC236}">
                  <a16:creationId xmlns:a16="http://schemas.microsoft.com/office/drawing/2014/main" id="{0B179973-08D2-EF40-B516-35E75E906394}"/>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17">
              <a:extLst>
                <a:ext uri="{FF2B5EF4-FFF2-40B4-BE49-F238E27FC236}">
                  <a16:creationId xmlns:a16="http://schemas.microsoft.com/office/drawing/2014/main" id="{6C811FF3-E48A-194D-8022-65F8C3A17449}"/>
                </a:ext>
              </a:extLst>
            </p:cNvPr>
            <p:cNvSpPr/>
            <p:nvPr userDrawn="1"/>
          </p:nvSpPr>
          <p:spPr>
            <a:xfrm flipH="1">
              <a:off x="8580896"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494248F2-5264-4601-AA0B-6C092F77F2DD}"/>
              </a:ext>
            </a:extLst>
          </p:cNvPr>
          <p:cNvSpPr>
            <a:spLocks noGrp="1"/>
          </p:cNvSpPr>
          <p:nvPr>
            <p:ph type="ctrTitle" hasCustomPrompt="1"/>
          </p:nvPr>
        </p:nvSpPr>
        <p:spPr>
          <a:xfrm>
            <a:off x="1167494" y="177553"/>
            <a:ext cx="6245912" cy="3269447"/>
          </a:xfrm>
        </p:spPr>
        <p:txBody>
          <a:bodyPr anchor="b">
            <a:noAutofit/>
          </a:bodyPr>
          <a:lstStyle>
            <a:lvl1pPr algn="l">
              <a:defRPr sz="6000" b="1">
                <a:solidFill>
                  <a:schemeClr val="bg1"/>
                </a:solidFill>
                <a:latin typeface="+mj-lt"/>
              </a:defRPr>
            </a:lvl1pPr>
          </a:lstStyle>
          <a:p>
            <a:r>
              <a:rPr lang="en-US"/>
              <a:t>Click to add title</a:t>
            </a:r>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hasCustomPrompt="1"/>
          </p:nvPr>
        </p:nvSpPr>
        <p:spPr>
          <a:xfrm>
            <a:off x="1167494" y="3492896"/>
            <a:ext cx="6245912" cy="912850"/>
          </a:xfrm>
        </p:spPr>
        <p:txBody>
          <a:bodyPr anchor="ctr" anchorCtr="0">
            <a:noAutofit/>
          </a:bodyPr>
          <a:lstStyle>
            <a:lvl1pPr marL="0" indent="0" algn="l">
              <a:buNone/>
              <a:defRPr sz="320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Tree>
    <p:extLst>
      <p:ext uri="{BB962C8B-B14F-4D97-AF65-F5344CB8AC3E}">
        <p14:creationId xmlns:p14="http://schemas.microsoft.com/office/powerpoint/2010/main" val="9865294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Graph">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AD71EB95-DE30-3F1F-F9EC-DA4858055C1F}"/>
              </a:ext>
              <a:ext uri="{C183D7F6-B498-43B3-948B-1728B52AA6E4}">
                <adec:decorative xmlns:adec="http://schemas.microsoft.com/office/drawing/2017/decorative" val="1"/>
              </a:ext>
            </a:extLst>
          </p:cNvPr>
          <p:cNvGrpSpPr/>
          <p:nvPr userDrawn="1"/>
        </p:nvGrpSpPr>
        <p:grpSpPr>
          <a:xfrm>
            <a:off x="1" y="1"/>
            <a:ext cx="12191999" cy="6857999"/>
            <a:chOff x="1" y="1"/>
            <a:chExt cx="12191999" cy="6857999"/>
          </a:xfrm>
        </p:grpSpPr>
        <p:sp>
          <p:nvSpPr>
            <p:cNvPr id="4" name="Freeform 3">
              <a:extLst>
                <a:ext uri="{FF2B5EF4-FFF2-40B4-BE49-F238E27FC236}">
                  <a16:creationId xmlns:a16="http://schemas.microsoft.com/office/drawing/2014/main" id="{6A7F6A3F-E1DD-A246-9A6D-5F9B18BA2588}"/>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Freeform 4">
              <a:extLst>
                <a:ext uri="{FF2B5EF4-FFF2-40B4-BE49-F238E27FC236}">
                  <a16:creationId xmlns:a16="http://schemas.microsoft.com/office/drawing/2014/main" id="{055FD0FC-C8FF-6741-A364-A29CDC6F9495}"/>
                </a:ext>
              </a:extLst>
            </p:cNvPr>
            <p:cNvSpPr/>
            <p:nvPr userDrawn="1"/>
          </p:nvSpPr>
          <p:spPr>
            <a:xfrm rot="5400000" flipH="1">
              <a:off x="1"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3CD97974-B93C-4C96-B3F6-F69E3D6DE6CA}"/>
              </a:ext>
            </a:extLst>
          </p:cNvPr>
          <p:cNvSpPr>
            <a:spLocks noGrp="1"/>
          </p:cNvSpPr>
          <p:nvPr>
            <p:ph type="title" hasCustomPrompt="1"/>
          </p:nvPr>
        </p:nvSpPr>
        <p:spPr>
          <a:xfrm>
            <a:off x="1167492" y="136526"/>
            <a:ext cx="9779183" cy="1570038"/>
          </a:xfrm>
        </p:spPr>
        <p:txBody>
          <a:bodyPr anchor="b">
            <a:noAutofit/>
          </a:bodyPr>
          <a:lstStyle>
            <a:lvl1pPr>
              <a:defRPr sz="4800" b="1">
                <a:latin typeface="+mj-lt"/>
              </a:defRPr>
            </a:lvl1pPr>
          </a:lstStyle>
          <a:p>
            <a:r>
              <a:rPr lang="en-US"/>
              <a:t>Click to add title</a:t>
            </a:r>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hasCustomPrompt="1"/>
          </p:nvPr>
        </p:nvSpPr>
        <p:spPr>
          <a:xfrm>
            <a:off x="1167493" y="2087561"/>
            <a:ext cx="9779182" cy="3366815"/>
          </a:xfrm>
        </p:spPr>
        <p:txBody>
          <a:bodyPr>
            <a:noAutofit/>
          </a:bodyPr>
          <a:lstStyle>
            <a:lvl1pPr marL="0" indent="0">
              <a:buNone/>
              <a:defRPr>
                <a:latin typeface="+mn-lt"/>
              </a:defRPr>
            </a:lvl1pPr>
            <a:lvl2pPr marL="457200" indent="0">
              <a:buNone/>
              <a:defRPr>
                <a:latin typeface="+mn-lt"/>
              </a:defRPr>
            </a:lvl2pPr>
            <a:lvl3pPr marL="914400" indent="0">
              <a:buNone/>
              <a:defRPr>
                <a:latin typeface="+mn-lt"/>
              </a:defRPr>
            </a:lvl3pPr>
            <a:lvl4pPr marL="1371600" indent="0">
              <a:buNone/>
              <a:defRPr>
                <a:latin typeface="+mn-lt"/>
              </a:defRPr>
            </a:lvl4pPr>
            <a:lvl5pPr marL="1828800" indent="0">
              <a:buNone/>
              <a:defRPr>
                <a:latin typeface="+mn-lt"/>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1701018" cy="365125"/>
          </a:xfrm>
          <a:prstGeom prst="rect">
            <a:avLst/>
          </a:prstGeom>
        </p:spPr>
        <p:txBody>
          <a:bodyPr vert="horz" lIns="91440" tIns="45720" rIns="91440" bIns="45720" rtlCol="0" anchor="ctr">
            <a:noAutofit/>
          </a:bodyPr>
          <a:lstStyle>
            <a:lvl1pPr algn="l">
              <a:defRPr sz="1200">
                <a:solidFill>
                  <a:schemeClr val="accent2"/>
                </a:solidFill>
                <a:latin typeface="+mn-lt"/>
              </a:defRPr>
            </a:lvl1pPr>
          </a:lstStyle>
          <a:p>
            <a:r>
              <a:rPr lang="en-US"/>
              <a:t>9/8/20XX</a:t>
            </a:r>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r>
              <a:rPr lang="en-US"/>
              <a:t>PRESENTATION TITLE</a:t>
            </a:r>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3"/>
                </a:solidFill>
                <a:latin typeface="+mn-lt"/>
              </a:defRPr>
            </a:lvl1pPr>
          </a:lstStyle>
          <a:p>
            <a:fld id="{294A09A9-5501-47C1-A89A-A340965A2BE2}" type="slidenum">
              <a:rPr lang="en-US" smtClean="0"/>
              <a:pPr/>
              <a:t>‹#›</a:t>
            </a:fld>
            <a:endParaRPr lang="en-US"/>
          </a:p>
        </p:txBody>
      </p:sp>
    </p:spTree>
    <p:extLst>
      <p:ext uri="{BB962C8B-B14F-4D97-AF65-F5344CB8AC3E}">
        <p14:creationId xmlns:p14="http://schemas.microsoft.com/office/powerpoint/2010/main" val="3697818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Chart 2">
    <p:bg>
      <p:bgPr>
        <a:solidFill>
          <a:schemeClr val="accent2"/>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ABA2A58C-57B7-834C-8F5C-3299322411B1}"/>
              </a:ext>
              <a:ext uri="{C183D7F6-B498-43B3-948B-1728B52AA6E4}">
                <adec:decorative xmlns:adec="http://schemas.microsoft.com/office/drawing/2017/decorative" val="1"/>
              </a:ext>
            </a:extLst>
          </p:cNvPr>
          <p:cNvGrpSpPr/>
          <p:nvPr userDrawn="1"/>
        </p:nvGrpSpPr>
        <p:grpSpPr>
          <a:xfrm rot="16200000">
            <a:off x="10772262" y="152641"/>
            <a:ext cx="1572380" cy="1267097"/>
            <a:chOff x="7413403" y="4976359"/>
            <a:chExt cx="2334986" cy="1881641"/>
          </a:xfrm>
        </p:grpSpPr>
        <p:sp>
          <p:nvSpPr>
            <p:cNvPr id="13" name="Freeform 12">
              <a:extLst>
                <a:ext uri="{FF2B5EF4-FFF2-40B4-BE49-F238E27FC236}">
                  <a16:creationId xmlns:a16="http://schemas.microsoft.com/office/drawing/2014/main" id="{801D8067-144A-FE48-AF1E-529B662DCAD3}"/>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13">
              <a:extLst>
                <a:ext uri="{FF2B5EF4-FFF2-40B4-BE49-F238E27FC236}">
                  <a16:creationId xmlns:a16="http://schemas.microsoft.com/office/drawing/2014/main" id="{2ECA7D87-C78C-C140-AA28-C0FB20209045}"/>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3CD97974-B93C-4C96-B3F6-F69E3D6DE6CA}"/>
              </a:ext>
            </a:extLst>
          </p:cNvPr>
          <p:cNvSpPr>
            <a:spLocks noGrp="1"/>
          </p:cNvSpPr>
          <p:nvPr>
            <p:ph type="title" hasCustomPrompt="1"/>
          </p:nvPr>
        </p:nvSpPr>
        <p:spPr>
          <a:xfrm>
            <a:off x="1167492" y="136526"/>
            <a:ext cx="9779183" cy="1570038"/>
          </a:xfrm>
        </p:spPr>
        <p:txBody>
          <a:bodyPr anchor="b">
            <a:noAutofit/>
          </a:bodyPr>
          <a:lstStyle>
            <a:lvl1pPr>
              <a:defRPr sz="4800" b="1">
                <a:latin typeface="+mj-lt"/>
              </a:defRPr>
            </a:lvl1pPr>
          </a:lstStyle>
          <a:p>
            <a:r>
              <a:rPr lang="en-US"/>
              <a:t>Click to add title</a:t>
            </a:r>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hasCustomPrompt="1"/>
          </p:nvPr>
        </p:nvSpPr>
        <p:spPr>
          <a:xfrm>
            <a:off x="1167493" y="2084832"/>
            <a:ext cx="9779182" cy="3366813"/>
          </a:xfrm>
        </p:spPr>
        <p:txBody>
          <a:bodyPr>
            <a:noAutofit/>
          </a:bodyPr>
          <a:lstStyle>
            <a:lvl1pPr marL="0" indent="0">
              <a:buNone/>
              <a:defRPr>
                <a:latin typeface="+mn-lt"/>
              </a:defRPr>
            </a:lvl1pPr>
            <a:lvl2pPr marL="457200" indent="0">
              <a:buNone/>
              <a:defRPr>
                <a:latin typeface="+mn-lt"/>
              </a:defRPr>
            </a:lvl2pPr>
            <a:lvl3pPr marL="914400" indent="0">
              <a:buNone/>
              <a:defRPr>
                <a:latin typeface="+mn-lt"/>
              </a:defRPr>
            </a:lvl3pPr>
            <a:lvl4pPr marL="1371600" indent="0">
              <a:buNone/>
              <a:defRPr>
                <a:latin typeface="+mn-lt"/>
              </a:defRPr>
            </a:lvl4pPr>
            <a:lvl5pPr marL="1828800" indent="0">
              <a:buNone/>
              <a:defRPr>
                <a:latin typeface="+mn-lt"/>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1701018" cy="365125"/>
          </a:xfrm>
          <a:prstGeom prst="rect">
            <a:avLst/>
          </a:prstGeom>
        </p:spPr>
        <p:txBody>
          <a:bodyPr vert="horz" lIns="91440" tIns="45720" rIns="91440" bIns="45720" rtlCol="0" anchor="ctr">
            <a:noAutofit/>
          </a:bodyPr>
          <a:lstStyle>
            <a:lvl1pPr algn="l">
              <a:defRPr sz="1200">
                <a:solidFill>
                  <a:schemeClr val="accent3"/>
                </a:solidFill>
                <a:latin typeface="+mn-lt"/>
              </a:defRPr>
            </a:lvl1pPr>
          </a:lstStyle>
          <a:p>
            <a:r>
              <a:rPr lang="en-US"/>
              <a:t>9/8/20XX</a:t>
            </a:r>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r>
              <a:rPr lang="en-US"/>
              <a:t>PRESENTATION TITLE</a:t>
            </a:r>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3"/>
                </a:solidFill>
                <a:latin typeface="+mn-lt"/>
              </a:defRPr>
            </a:lvl1pPr>
          </a:lstStyle>
          <a:p>
            <a:fld id="{294A09A9-5501-47C1-A89A-A340965A2BE2}" type="slidenum">
              <a:rPr lang="en-US" smtClean="0"/>
              <a:pPr/>
              <a:t>‹#›</a:t>
            </a:fld>
            <a:endParaRPr lang="en-US"/>
          </a:p>
        </p:txBody>
      </p:sp>
    </p:spTree>
    <p:extLst>
      <p:ext uri="{BB962C8B-B14F-4D97-AF65-F5344CB8AC3E}">
        <p14:creationId xmlns:p14="http://schemas.microsoft.com/office/powerpoint/2010/main" val="31909451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5ED18-7A07-47F1-8056-CD86B076AFE2}"/>
              </a:ext>
            </a:extLst>
          </p:cNvPr>
          <p:cNvSpPr>
            <a:spLocks noGrp="1"/>
          </p:cNvSpPr>
          <p:nvPr>
            <p:ph type="title" hasCustomPrompt="1"/>
          </p:nvPr>
        </p:nvSpPr>
        <p:spPr>
          <a:xfrm>
            <a:off x="2424826" y="1071418"/>
            <a:ext cx="7342348" cy="3423380"/>
          </a:xfrm>
        </p:spPr>
        <p:txBody>
          <a:bodyPr anchor="b" anchorCtr="0">
            <a:noAutofit/>
          </a:bodyPr>
          <a:lstStyle>
            <a:lvl1pPr algn="ctr">
              <a:lnSpc>
                <a:spcPct val="100000"/>
              </a:lnSpc>
              <a:defRPr sz="4400">
                <a:solidFill>
                  <a:schemeClr val="bg1"/>
                </a:solidFill>
                <a:latin typeface="+mj-lt"/>
              </a:defRPr>
            </a:lvl1pPr>
          </a:lstStyle>
          <a:p>
            <a:r>
              <a:rPr lang="en-US"/>
              <a:t>Click to add title</a:t>
            </a:r>
          </a:p>
        </p:txBody>
      </p:sp>
      <p:sp>
        <p:nvSpPr>
          <p:cNvPr id="8" name="Text Placeholder 7">
            <a:extLst>
              <a:ext uri="{FF2B5EF4-FFF2-40B4-BE49-F238E27FC236}">
                <a16:creationId xmlns:a16="http://schemas.microsoft.com/office/drawing/2014/main" id="{4C91C146-F9A8-9A4C-9508-8590923B8D9A}"/>
              </a:ext>
            </a:extLst>
          </p:cNvPr>
          <p:cNvSpPr>
            <a:spLocks noGrp="1"/>
          </p:cNvSpPr>
          <p:nvPr>
            <p:ph type="body" sz="quarter" idx="13" hasCustomPrompt="1"/>
          </p:nvPr>
        </p:nvSpPr>
        <p:spPr>
          <a:xfrm>
            <a:off x="1022837" y="1071418"/>
            <a:ext cx="1364297" cy="1740788"/>
          </a:xfrm>
        </p:spPr>
        <p:txBody>
          <a:bodyPr>
            <a:noAutofit/>
          </a:bodyPr>
          <a:lstStyle>
            <a:lvl1pPr marL="0" indent="0" algn="ctr">
              <a:buNone/>
              <a:defRPr sz="23900" b="1">
                <a:solidFill>
                  <a:schemeClr val="accent1">
                    <a:lumMod val="75000"/>
                  </a:schemeClr>
                </a:solidFill>
                <a:latin typeface="Tenorite" pitchFamily="2" charset="0"/>
              </a:defRPr>
            </a:lvl1pPr>
            <a:lvl2pPr marL="457200" indent="0">
              <a:buNone/>
              <a:defRPr b="1">
                <a:solidFill>
                  <a:schemeClr val="bg1"/>
                </a:solidFill>
                <a:latin typeface="Tenorite" pitchFamily="2" charset="0"/>
              </a:defRPr>
            </a:lvl2pPr>
            <a:lvl3pPr marL="914400" indent="0">
              <a:buNone/>
              <a:defRPr b="1">
                <a:solidFill>
                  <a:schemeClr val="bg1"/>
                </a:solidFill>
                <a:latin typeface="Tenorite" pitchFamily="2" charset="0"/>
              </a:defRPr>
            </a:lvl3pPr>
            <a:lvl4pPr marL="1371600" indent="0">
              <a:buNone/>
              <a:defRPr b="1">
                <a:solidFill>
                  <a:schemeClr val="bg1"/>
                </a:solidFill>
                <a:latin typeface="Tenorite" pitchFamily="2" charset="0"/>
              </a:defRPr>
            </a:lvl4pPr>
            <a:lvl5pPr marL="1828800" indent="0">
              <a:buNone/>
              <a:defRPr b="1">
                <a:solidFill>
                  <a:schemeClr val="bg1"/>
                </a:solidFill>
                <a:latin typeface="Tenorite" pitchFamily="2" charset="0"/>
              </a:defRPr>
            </a:lvl5pPr>
          </a:lstStyle>
          <a:p>
            <a:pPr lvl="0"/>
            <a:r>
              <a:rPr lang="en-US"/>
              <a:t>“</a:t>
            </a:r>
          </a:p>
        </p:txBody>
      </p:sp>
      <p:sp>
        <p:nvSpPr>
          <p:cNvPr id="9" name="Text Placeholder 7">
            <a:extLst>
              <a:ext uri="{FF2B5EF4-FFF2-40B4-BE49-F238E27FC236}">
                <a16:creationId xmlns:a16="http://schemas.microsoft.com/office/drawing/2014/main" id="{612193CD-03AD-D74D-A5CD-747A9B53F49A}"/>
              </a:ext>
            </a:extLst>
          </p:cNvPr>
          <p:cNvSpPr>
            <a:spLocks noGrp="1"/>
          </p:cNvSpPr>
          <p:nvPr>
            <p:ph type="body" sz="quarter" idx="15" hasCustomPrompt="1"/>
          </p:nvPr>
        </p:nvSpPr>
        <p:spPr>
          <a:xfrm>
            <a:off x="9819153" y="3295278"/>
            <a:ext cx="1364297" cy="1690799"/>
          </a:xfrm>
        </p:spPr>
        <p:txBody>
          <a:bodyPr>
            <a:noAutofit/>
          </a:bodyPr>
          <a:lstStyle>
            <a:lvl1pPr marL="0" indent="0" algn="ctr">
              <a:buNone/>
              <a:defRPr sz="23900" b="1">
                <a:solidFill>
                  <a:schemeClr val="accent1">
                    <a:lumMod val="75000"/>
                  </a:schemeClr>
                </a:solidFill>
                <a:latin typeface="Tenorite" pitchFamily="2" charset="0"/>
              </a:defRPr>
            </a:lvl1pPr>
            <a:lvl2pPr marL="457200" indent="0">
              <a:buNone/>
              <a:defRPr b="1">
                <a:solidFill>
                  <a:schemeClr val="bg1"/>
                </a:solidFill>
                <a:latin typeface="Tenorite" pitchFamily="2" charset="0"/>
              </a:defRPr>
            </a:lvl2pPr>
            <a:lvl3pPr marL="914400" indent="0">
              <a:buNone/>
              <a:defRPr b="1">
                <a:solidFill>
                  <a:schemeClr val="bg1"/>
                </a:solidFill>
                <a:latin typeface="Tenorite" pitchFamily="2" charset="0"/>
              </a:defRPr>
            </a:lvl3pPr>
            <a:lvl4pPr marL="1371600" indent="0">
              <a:buNone/>
              <a:defRPr b="1">
                <a:solidFill>
                  <a:schemeClr val="bg1"/>
                </a:solidFill>
                <a:latin typeface="Tenorite" pitchFamily="2" charset="0"/>
              </a:defRPr>
            </a:lvl4pPr>
            <a:lvl5pPr marL="1828800" indent="0">
              <a:buNone/>
              <a:defRPr b="1">
                <a:solidFill>
                  <a:schemeClr val="bg1"/>
                </a:solidFill>
                <a:latin typeface="Tenorite" pitchFamily="2" charset="0"/>
              </a:defRPr>
            </a:lvl5pPr>
          </a:lstStyle>
          <a:p>
            <a:pPr lvl="0"/>
            <a:r>
              <a:rPr lang="en-US"/>
              <a:t>”</a:t>
            </a:r>
          </a:p>
        </p:txBody>
      </p:sp>
      <p:sp>
        <p:nvSpPr>
          <p:cNvPr id="10" name="Text Placeholder 9">
            <a:extLst>
              <a:ext uri="{FF2B5EF4-FFF2-40B4-BE49-F238E27FC236}">
                <a16:creationId xmlns:a16="http://schemas.microsoft.com/office/drawing/2014/main" id="{322D6C2B-78AC-DD47-9289-067C968B06C1}"/>
              </a:ext>
            </a:extLst>
          </p:cNvPr>
          <p:cNvSpPr>
            <a:spLocks noGrp="1"/>
          </p:cNvSpPr>
          <p:nvPr>
            <p:ph type="body" sz="quarter" idx="14" hasCustomPrompt="1"/>
          </p:nvPr>
        </p:nvSpPr>
        <p:spPr>
          <a:xfrm>
            <a:off x="6222389" y="4599720"/>
            <a:ext cx="3511550" cy="853643"/>
          </a:xfrm>
        </p:spPr>
        <p:txBody>
          <a:bodyPr>
            <a:normAutofit/>
          </a:bodyPr>
          <a:lstStyle>
            <a:lvl1pPr marL="0" indent="0" algn="r">
              <a:buNone/>
              <a:defRPr sz="2000">
                <a:solidFill>
                  <a:schemeClr val="bg1"/>
                </a:solidFill>
                <a:latin typeface="+mn-lt"/>
              </a:defRPr>
            </a:lvl1pPr>
            <a:lvl2pPr marL="457200" indent="0" algn="r">
              <a:buNone/>
              <a:defRPr sz="1800">
                <a:solidFill>
                  <a:schemeClr val="bg1"/>
                </a:solidFill>
                <a:latin typeface="Tenorite" pitchFamily="2" charset="0"/>
              </a:defRPr>
            </a:lvl2pPr>
            <a:lvl3pPr marL="914400" indent="0" algn="r">
              <a:buNone/>
              <a:defRPr sz="1600">
                <a:solidFill>
                  <a:schemeClr val="bg1"/>
                </a:solidFill>
                <a:latin typeface="Tenorite" pitchFamily="2" charset="0"/>
              </a:defRPr>
            </a:lvl3pPr>
            <a:lvl4pPr marL="1371600" indent="0" algn="r">
              <a:buNone/>
              <a:defRPr sz="1400">
                <a:solidFill>
                  <a:schemeClr val="bg1"/>
                </a:solidFill>
                <a:latin typeface="Tenorite" pitchFamily="2" charset="0"/>
              </a:defRPr>
            </a:lvl4pPr>
            <a:lvl5pPr marL="1828800" indent="0" algn="r">
              <a:buNone/>
              <a:defRPr sz="1400">
                <a:solidFill>
                  <a:schemeClr val="bg1"/>
                </a:solidFill>
                <a:latin typeface="Tenorite" pitchFamily="2" charset="0"/>
              </a:defRPr>
            </a:lvl5pPr>
          </a:lstStyle>
          <a:p>
            <a:pPr lvl="0"/>
            <a:r>
              <a:rPr lang="en-US"/>
              <a:t>Click to add text</a:t>
            </a:r>
          </a:p>
        </p:txBody>
      </p:sp>
      <p:sp>
        <p:nvSpPr>
          <p:cNvPr id="3" name="Date Placeholder 2">
            <a:extLst>
              <a:ext uri="{FF2B5EF4-FFF2-40B4-BE49-F238E27FC236}">
                <a16:creationId xmlns:a16="http://schemas.microsoft.com/office/drawing/2014/main" id="{A0C71211-4520-46A1-9487-4AE49C3239EF}"/>
              </a:ext>
            </a:extLst>
          </p:cNvPr>
          <p:cNvSpPr>
            <a:spLocks noGrp="1"/>
          </p:cNvSpPr>
          <p:nvPr>
            <p:ph type="dt" sz="half" idx="10"/>
          </p:nvPr>
        </p:nvSpPr>
        <p:spPr/>
        <p:txBody>
          <a:bodyPr>
            <a:noAutofit/>
          </a:bodyPr>
          <a:lstStyle>
            <a:lvl1pPr>
              <a:defRPr>
                <a:solidFill>
                  <a:schemeClr val="accent2"/>
                </a:solidFill>
                <a:latin typeface="+mn-lt"/>
              </a:defRPr>
            </a:lvl1pPr>
          </a:lstStyle>
          <a:p>
            <a:r>
              <a:rPr lang="en-US"/>
              <a:t>9/8/20XX</a:t>
            </a:r>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p:txBody>
          <a:bodyPr>
            <a:noAutofit/>
          </a:bodyPr>
          <a:lstStyle>
            <a:lvl1pPr>
              <a:defRPr>
                <a:solidFill>
                  <a:schemeClr val="accent2"/>
                </a:solidFill>
                <a:latin typeface="+mn-lt"/>
              </a:defRPr>
            </a:lvl1pPr>
          </a:lstStyle>
          <a:p>
            <a:r>
              <a:rPr lang="en-US"/>
              <a:t>PRESENTATION TITLE</a:t>
            </a:r>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p:txBody>
          <a:bodyPr>
            <a:noAutofit/>
          </a:bodyPr>
          <a:lstStyle>
            <a:lvl1pPr>
              <a:defRPr>
                <a:solidFill>
                  <a:schemeClr val="accent2"/>
                </a:solidFill>
                <a:latin typeface="+mn-lt"/>
              </a:defRPr>
            </a:lvl1pPr>
          </a:lstStyle>
          <a:p>
            <a:fld id="{294A09A9-5501-47C1-A89A-A340965A2BE2}" type="slidenum">
              <a:rPr lang="en-US" smtClean="0"/>
              <a:pPr/>
              <a:t>‹#›</a:t>
            </a:fld>
            <a:endParaRPr lang="en-US"/>
          </a:p>
        </p:txBody>
      </p:sp>
    </p:spTree>
    <p:extLst>
      <p:ext uri="{BB962C8B-B14F-4D97-AF65-F5344CB8AC3E}">
        <p14:creationId xmlns:p14="http://schemas.microsoft.com/office/powerpoint/2010/main" val="14769475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28C225EC-F6EF-1144-834A-F0B91974AA41}"/>
              </a:ext>
              <a:ext uri="{C183D7F6-B498-43B3-948B-1728B52AA6E4}">
                <adec:decorative xmlns:adec="http://schemas.microsoft.com/office/drawing/2017/decorative" val="1"/>
              </a:ext>
            </a:extLst>
          </p:cNvPr>
          <p:cNvSpPr/>
          <p:nvPr userDrawn="1"/>
        </p:nvSpPr>
        <p:spPr>
          <a:xfrm>
            <a:off x="0" y="-1664"/>
            <a:ext cx="9857012" cy="685966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
            <a:extLst>
              <a:ext uri="{FF2B5EF4-FFF2-40B4-BE49-F238E27FC236}">
                <a16:creationId xmlns:a16="http://schemas.microsoft.com/office/drawing/2014/main" id="{99F76E36-451C-4A7D-4E26-8AB78D34D37A}"/>
              </a:ext>
              <a:ext uri="{C183D7F6-B498-43B3-948B-1728B52AA6E4}">
                <adec:decorative xmlns:adec="http://schemas.microsoft.com/office/drawing/2017/decorative" val="1"/>
              </a:ext>
            </a:extLst>
          </p:cNvPr>
          <p:cNvGrpSpPr/>
          <p:nvPr userDrawn="1"/>
        </p:nvGrpSpPr>
        <p:grpSpPr>
          <a:xfrm>
            <a:off x="9857012" y="-1664"/>
            <a:ext cx="2334989" cy="6859664"/>
            <a:chOff x="9857012" y="-1664"/>
            <a:chExt cx="2334989" cy="6859664"/>
          </a:xfrm>
        </p:grpSpPr>
        <p:sp>
          <p:nvSpPr>
            <p:cNvPr id="19" name="Freeform 18">
              <a:extLst>
                <a:ext uri="{FF2B5EF4-FFF2-40B4-BE49-F238E27FC236}">
                  <a16:creationId xmlns:a16="http://schemas.microsoft.com/office/drawing/2014/main" id="{AAB3BC7E-B34F-EF47-B125-1574C5484E22}"/>
                </a:ext>
                <a:ext uri="{C183D7F6-B498-43B3-948B-1728B52AA6E4}">
                  <adec:decorative xmlns:adec="http://schemas.microsoft.com/office/drawing/2017/decorative" val="1"/>
                </a:ext>
              </a:extLst>
            </p:cNvPr>
            <p:cNvSpPr/>
            <p:nvPr userDrawn="1"/>
          </p:nvSpPr>
          <p:spPr>
            <a:xfrm rot="16200000" flipV="1">
              <a:off x="9499940" y="355410"/>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20">
              <a:extLst>
                <a:ext uri="{FF2B5EF4-FFF2-40B4-BE49-F238E27FC236}">
                  <a16:creationId xmlns:a16="http://schemas.microsoft.com/office/drawing/2014/main" id="{7CBC82D0-4F72-C649-8B7F-D4B087957B6C}"/>
                </a:ext>
                <a:ext uri="{C183D7F6-B498-43B3-948B-1728B52AA6E4}">
                  <adec:decorative xmlns:adec="http://schemas.microsoft.com/office/drawing/2017/decorative" val="1"/>
                </a:ext>
              </a:extLst>
            </p:cNvPr>
            <p:cNvSpPr/>
            <p:nvPr userDrawn="1"/>
          </p:nvSpPr>
          <p:spPr>
            <a:xfrm flipH="1">
              <a:off x="10866436" y="1879977"/>
              <a:ext cx="1325563" cy="1325563"/>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 name="Freeform 24">
              <a:extLst>
                <a:ext uri="{FF2B5EF4-FFF2-40B4-BE49-F238E27FC236}">
                  <a16:creationId xmlns:a16="http://schemas.microsoft.com/office/drawing/2014/main" id="{9383F23A-D872-2A4C-B386-A9D269BE694D}"/>
                </a:ext>
                <a:ext uri="{C183D7F6-B498-43B3-948B-1728B52AA6E4}">
                  <adec:decorative xmlns:adec="http://schemas.microsoft.com/office/drawing/2017/decorative" val="1"/>
                </a:ext>
              </a:extLst>
            </p:cNvPr>
            <p:cNvSpPr/>
            <p:nvPr userDrawn="1"/>
          </p:nvSpPr>
          <p:spPr>
            <a:xfrm>
              <a:off x="11024507" y="-1664"/>
              <a:ext cx="1167494" cy="1881641"/>
            </a:xfrm>
            <a:custGeom>
              <a:avLst/>
              <a:gdLst>
                <a:gd name="connsiteX0" fmla="*/ 1167473 w 1167494"/>
                <a:gd name="connsiteY0" fmla="*/ 0 h 1881641"/>
                <a:gd name="connsiteX1" fmla="*/ 1167493 w 1167494"/>
                <a:gd name="connsiteY1" fmla="*/ 0 h 1881641"/>
                <a:gd name="connsiteX2" fmla="*/ 1167493 w 1167494"/>
                <a:gd name="connsiteY2" fmla="*/ 714148 h 1881641"/>
                <a:gd name="connsiteX3" fmla="*/ 1166666 w 1167494"/>
                <a:gd name="connsiteY3" fmla="*/ 730534 h 1881641"/>
                <a:gd name="connsiteX4" fmla="*/ 1167494 w 1167494"/>
                <a:gd name="connsiteY4" fmla="*/ 730534 h 1881641"/>
                <a:gd name="connsiteX5" fmla="*/ 1167494 w 1167494"/>
                <a:gd name="connsiteY5" fmla="*/ 1378059 h 1881641"/>
                <a:gd name="connsiteX6" fmla="*/ 1167493 w 1167494"/>
                <a:gd name="connsiteY6" fmla="*/ 1378059 h 1881641"/>
                <a:gd name="connsiteX7" fmla="*/ 1167493 w 1167494"/>
                <a:gd name="connsiteY7" fmla="*/ 1881641 h 1881641"/>
                <a:gd name="connsiteX8" fmla="*/ 0 w 1167494"/>
                <a:gd name="connsiteY8" fmla="*/ 1881641 h 1881641"/>
                <a:gd name="connsiteX9" fmla="*/ 0 w 1167494"/>
                <a:gd name="connsiteY9" fmla="*/ 1234116 h 1881641"/>
                <a:gd name="connsiteX10" fmla="*/ 0 w 1167494"/>
                <a:gd name="connsiteY10" fmla="*/ 1167492 h 1881641"/>
                <a:gd name="connsiteX11" fmla="*/ 1048124 w 1167494"/>
                <a:gd name="connsiteY11" fmla="*/ 6027 h 1881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67494" h="1881641">
                  <a:moveTo>
                    <a:pt x="1167473" y="0"/>
                  </a:moveTo>
                  <a:lnTo>
                    <a:pt x="1167493" y="0"/>
                  </a:lnTo>
                  <a:lnTo>
                    <a:pt x="1167493" y="714148"/>
                  </a:lnTo>
                  <a:lnTo>
                    <a:pt x="1166666" y="730534"/>
                  </a:lnTo>
                  <a:lnTo>
                    <a:pt x="1167494" y="730534"/>
                  </a:lnTo>
                  <a:lnTo>
                    <a:pt x="1167494" y="1378059"/>
                  </a:lnTo>
                  <a:lnTo>
                    <a:pt x="1167493" y="1378059"/>
                  </a:lnTo>
                  <a:lnTo>
                    <a:pt x="1167493" y="1881641"/>
                  </a:lnTo>
                  <a:lnTo>
                    <a:pt x="0" y="1881641"/>
                  </a:lnTo>
                  <a:lnTo>
                    <a:pt x="0" y="1234116"/>
                  </a:lnTo>
                  <a:lnTo>
                    <a:pt x="0" y="1167492"/>
                  </a:lnTo>
                  <a:cubicBezTo>
                    <a:pt x="0" y="563002"/>
                    <a:pt x="459408" y="65814"/>
                    <a:pt x="1048124" y="6027"/>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6" name="Oval 25">
              <a:extLst>
                <a:ext uri="{FF2B5EF4-FFF2-40B4-BE49-F238E27FC236}">
                  <a16:creationId xmlns:a16="http://schemas.microsoft.com/office/drawing/2014/main" id="{9221FFDB-AAE2-5943-97A1-82D66AE05DB4}"/>
                </a:ext>
                <a:ext uri="{C183D7F6-B498-43B3-948B-1728B52AA6E4}">
                  <adec:decorative xmlns:adec="http://schemas.microsoft.com/office/drawing/2017/decorative" val="1"/>
                </a:ext>
              </a:extLst>
            </p:cNvPr>
            <p:cNvSpPr/>
            <p:nvPr userDrawn="1"/>
          </p:nvSpPr>
          <p:spPr>
            <a:xfrm>
              <a:off x="10334091" y="2737752"/>
              <a:ext cx="1380830" cy="138083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7" name="Freeform 26">
              <a:extLst>
                <a:ext uri="{FF2B5EF4-FFF2-40B4-BE49-F238E27FC236}">
                  <a16:creationId xmlns:a16="http://schemas.microsoft.com/office/drawing/2014/main" id="{2E58EEF7-63CA-A845-BAC4-9D3BE05918B5}"/>
                </a:ext>
                <a:ext uri="{C183D7F6-B498-43B3-948B-1728B52AA6E4}">
                  <adec:decorative xmlns:adec="http://schemas.microsoft.com/office/drawing/2017/decorative" val="1"/>
                </a:ext>
              </a:extLst>
            </p:cNvPr>
            <p:cNvSpPr/>
            <p:nvPr userDrawn="1"/>
          </p:nvSpPr>
          <p:spPr>
            <a:xfrm rot="16200000" flipH="1">
              <a:off x="10667432" y="5333432"/>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Freeform 27">
              <a:extLst>
                <a:ext uri="{FF2B5EF4-FFF2-40B4-BE49-F238E27FC236}">
                  <a16:creationId xmlns:a16="http://schemas.microsoft.com/office/drawing/2014/main" id="{757A4624-D8ED-2E4B-AF8C-00DFA6A72D5F}"/>
                </a:ext>
                <a:ext uri="{C183D7F6-B498-43B3-948B-1728B52AA6E4}">
                  <adec:decorative xmlns:adec="http://schemas.microsoft.com/office/drawing/2017/decorative" val="1"/>
                </a:ext>
              </a:extLst>
            </p:cNvPr>
            <p:cNvSpPr/>
            <p:nvPr userDrawn="1"/>
          </p:nvSpPr>
          <p:spPr>
            <a:xfrm flipV="1">
              <a:off x="9857012" y="3651505"/>
              <a:ext cx="1325563" cy="1325563"/>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9" name="Freeform 28">
              <a:extLst>
                <a:ext uri="{FF2B5EF4-FFF2-40B4-BE49-F238E27FC236}">
                  <a16:creationId xmlns:a16="http://schemas.microsoft.com/office/drawing/2014/main" id="{DF312EF8-91BE-5946-BE31-8CFE107A2FEA}"/>
                </a:ext>
                <a:ext uri="{C183D7F6-B498-43B3-948B-1728B52AA6E4}">
                  <adec:decorative xmlns:adec="http://schemas.microsoft.com/office/drawing/2017/decorative" val="1"/>
                </a:ext>
              </a:extLst>
            </p:cNvPr>
            <p:cNvSpPr/>
            <p:nvPr userDrawn="1"/>
          </p:nvSpPr>
          <p:spPr>
            <a:xfrm flipH="1" flipV="1">
              <a:off x="9857013" y="4976359"/>
              <a:ext cx="1167494" cy="1881641"/>
            </a:xfrm>
            <a:custGeom>
              <a:avLst/>
              <a:gdLst>
                <a:gd name="connsiteX0" fmla="*/ 1167473 w 1167494"/>
                <a:gd name="connsiteY0" fmla="*/ 0 h 1881641"/>
                <a:gd name="connsiteX1" fmla="*/ 1167493 w 1167494"/>
                <a:gd name="connsiteY1" fmla="*/ 0 h 1881641"/>
                <a:gd name="connsiteX2" fmla="*/ 1167493 w 1167494"/>
                <a:gd name="connsiteY2" fmla="*/ 714148 h 1881641"/>
                <a:gd name="connsiteX3" fmla="*/ 1166666 w 1167494"/>
                <a:gd name="connsiteY3" fmla="*/ 730534 h 1881641"/>
                <a:gd name="connsiteX4" fmla="*/ 1167494 w 1167494"/>
                <a:gd name="connsiteY4" fmla="*/ 730534 h 1881641"/>
                <a:gd name="connsiteX5" fmla="*/ 1167494 w 1167494"/>
                <a:gd name="connsiteY5" fmla="*/ 1378059 h 1881641"/>
                <a:gd name="connsiteX6" fmla="*/ 1167493 w 1167494"/>
                <a:gd name="connsiteY6" fmla="*/ 1378059 h 1881641"/>
                <a:gd name="connsiteX7" fmla="*/ 1167493 w 1167494"/>
                <a:gd name="connsiteY7" fmla="*/ 1881641 h 1881641"/>
                <a:gd name="connsiteX8" fmla="*/ 0 w 1167494"/>
                <a:gd name="connsiteY8" fmla="*/ 1881641 h 1881641"/>
                <a:gd name="connsiteX9" fmla="*/ 0 w 1167494"/>
                <a:gd name="connsiteY9" fmla="*/ 1234116 h 1881641"/>
                <a:gd name="connsiteX10" fmla="*/ 0 w 1167494"/>
                <a:gd name="connsiteY10" fmla="*/ 1167492 h 1881641"/>
                <a:gd name="connsiteX11" fmla="*/ 1048124 w 1167494"/>
                <a:gd name="connsiteY11" fmla="*/ 6027 h 1881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67494" h="1881641">
                  <a:moveTo>
                    <a:pt x="1167473" y="0"/>
                  </a:moveTo>
                  <a:lnTo>
                    <a:pt x="1167493" y="0"/>
                  </a:lnTo>
                  <a:lnTo>
                    <a:pt x="1167493" y="714148"/>
                  </a:lnTo>
                  <a:lnTo>
                    <a:pt x="1166666" y="730534"/>
                  </a:lnTo>
                  <a:lnTo>
                    <a:pt x="1167494" y="730534"/>
                  </a:lnTo>
                  <a:lnTo>
                    <a:pt x="1167494" y="1378059"/>
                  </a:lnTo>
                  <a:lnTo>
                    <a:pt x="1167493" y="1378059"/>
                  </a:lnTo>
                  <a:lnTo>
                    <a:pt x="1167493" y="1881641"/>
                  </a:lnTo>
                  <a:lnTo>
                    <a:pt x="0" y="1881641"/>
                  </a:lnTo>
                  <a:lnTo>
                    <a:pt x="0" y="1234116"/>
                  </a:lnTo>
                  <a:lnTo>
                    <a:pt x="0" y="1167492"/>
                  </a:lnTo>
                  <a:cubicBezTo>
                    <a:pt x="0" y="563002"/>
                    <a:pt x="459408" y="65814"/>
                    <a:pt x="1048124" y="6027"/>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31" name="Title 1">
            <a:extLst>
              <a:ext uri="{FF2B5EF4-FFF2-40B4-BE49-F238E27FC236}">
                <a16:creationId xmlns:a16="http://schemas.microsoft.com/office/drawing/2014/main" id="{1E40CEAF-B1BB-174E-A798-3BA60D9C0458}"/>
              </a:ext>
            </a:extLst>
          </p:cNvPr>
          <p:cNvSpPr>
            <a:spLocks noGrp="1"/>
          </p:cNvSpPr>
          <p:nvPr>
            <p:ph type="title" hasCustomPrompt="1"/>
          </p:nvPr>
        </p:nvSpPr>
        <p:spPr>
          <a:xfrm>
            <a:off x="750430" y="136526"/>
            <a:ext cx="8401624" cy="1570038"/>
          </a:xfrm>
        </p:spPr>
        <p:txBody>
          <a:bodyPr lIns="0" anchor="b">
            <a:noAutofit/>
          </a:bodyPr>
          <a:lstStyle>
            <a:lvl1pPr>
              <a:defRPr sz="4800" b="1">
                <a:latin typeface="+mj-lt"/>
              </a:defRPr>
            </a:lvl1pPr>
          </a:lstStyle>
          <a:p>
            <a:r>
              <a:rPr lang="en-US"/>
              <a:t>Click to add title</a:t>
            </a:r>
          </a:p>
        </p:txBody>
      </p:sp>
      <p:sp>
        <p:nvSpPr>
          <p:cNvPr id="6" name="Picture Placeholder 23">
            <a:extLst>
              <a:ext uri="{FF2B5EF4-FFF2-40B4-BE49-F238E27FC236}">
                <a16:creationId xmlns:a16="http://schemas.microsoft.com/office/drawing/2014/main" id="{5E48B363-63E8-4F17-842B-53AD935A6529}"/>
              </a:ext>
            </a:extLst>
          </p:cNvPr>
          <p:cNvSpPr>
            <a:spLocks noGrp="1"/>
          </p:cNvSpPr>
          <p:nvPr>
            <p:ph type="pic" sz="quarter" idx="13" hasCustomPrompt="1"/>
          </p:nvPr>
        </p:nvSpPr>
        <p:spPr>
          <a:xfrm>
            <a:off x="750429" y="2227758"/>
            <a:ext cx="1200374" cy="1201242"/>
          </a:xfrm>
        </p:spPr>
        <p:txBody>
          <a:bodyPr>
            <a:noAutofit/>
          </a:bodyPr>
          <a:lstStyle>
            <a:lvl1pPr marL="0" indent="0" algn="ctr">
              <a:buNone/>
              <a:defRPr sz="1200">
                <a:solidFill>
                  <a:schemeClr val="tx1"/>
                </a:solidFill>
                <a:latin typeface="+mn-lt"/>
              </a:defRPr>
            </a:lvl1pPr>
          </a:lstStyle>
          <a:p>
            <a:r>
              <a:rPr lang="en-US"/>
              <a:t>Click to add picture</a:t>
            </a:r>
          </a:p>
        </p:txBody>
      </p:sp>
      <p:sp>
        <p:nvSpPr>
          <p:cNvPr id="10" name="Text Placeholder 28">
            <a:extLst>
              <a:ext uri="{FF2B5EF4-FFF2-40B4-BE49-F238E27FC236}">
                <a16:creationId xmlns:a16="http://schemas.microsoft.com/office/drawing/2014/main" id="{CC3A7E03-4F06-4380-90A1-845651EEA3C0}"/>
              </a:ext>
            </a:extLst>
          </p:cNvPr>
          <p:cNvSpPr>
            <a:spLocks noGrp="1"/>
          </p:cNvSpPr>
          <p:nvPr>
            <p:ph type="body" sz="quarter" idx="17" hasCustomPrompt="1"/>
          </p:nvPr>
        </p:nvSpPr>
        <p:spPr>
          <a:xfrm>
            <a:off x="2123351" y="2227758"/>
            <a:ext cx="2281237" cy="546304"/>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a:t>Click to add text</a:t>
            </a:r>
          </a:p>
        </p:txBody>
      </p:sp>
      <p:sp>
        <p:nvSpPr>
          <p:cNvPr id="11" name="Text Placeholder 28">
            <a:extLst>
              <a:ext uri="{FF2B5EF4-FFF2-40B4-BE49-F238E27FC236}">
                <a16:creationId xmlns:a16="http://schemas.microsoft.com/office/drawing/2014/main" id="{31AF5791-727B-438A-A7EF-5D132167C89B}"/>
              </a:ext>
            </a:extLst>
          </p:cNvPr>
          <p:cNvSpPr>
            <a:spLocks noGrp="1"/>
          </p:cNvSpPr>
          <p:nvPr>
            <p:ph type="body" sz="quarter" idx="18" hasCustomPrompt="1"/>
          </p:nvPr>
        </p:nvSpPr>
        <p:spPr>
          <a:xfrm>
            <a:off x="2123350" y="2811645"/>
            <a:ext cx="2281237" cy="621189"/>
          </a:xfrm>
        </p:spPr>
        <p:txBody>
          <a:bodyPr lIns="0" tIns="0" rIns="0" bIns="0">
            <a:normAutofit/>
          </a:bodyPr>
          <a:lstStyle>
            <a:lvl1pPr marL="0" indent="0" algn="l">
              <a:lnSpc>
                <a:spcPct val="100000"/>
              </a:lnSpc>
              <a:spcBef>
                <a:spcPts val="0"/>
              </a:spcBef>
              <a:buNone/>
              <a:defRPr sz="1400" b="0" spc="20" baseline="0">
                <a:solidFill>
                  <a:schemeClr val="tx1"/>
                </a:solidFill>
                <a:latin typeface="+mn-lt"/>
              </a:defRPr>
            </a:lvl1pPr>
          </a:lstStyle>
          <a:p>
            <a:pPr lvl="0"/>
            <a:r>
              <a:rPr lang="en-US"/>
              <a:t>Click to add text</a:t>
            </a:r>
          </a:p>
        </p:txBody>
      </p:sp>
      <p:sp>
        <p:nvSpPr>
          <p:cNvPr id="7" name="Picture Placeholder 23">
            <a:extLst>
              <a:ext uri="{FF2B5EF4-FFF2-40B4-BE49-F238E27FC236}">
                <a16:creationId xmlns:a16="http://schemas.microsoft.com/office/drawing/2014/main" id="{9ABA5222-6FD6-405B-8AC8-18022C36590F}"/>
              </a:ext>
            </a:extLst>
          </p:cNvPr>
          <p:cNvSpPr>
            <a:spLocks noGrp="1"/>
          </p:cNvSpPr>
          <p:nvPr>
            <p:ph type="pic" sz="quarter" idx="14" hasCustomPrompt="1"/>
          </p:nvPr>
        </p:nvSpPr>
        <p:spPr>
          <a:xfrm>
            <a:off x="5495813" y="2227758"/>
            <a:ext cx="1200374" cy="1201242"/>
          </a:xfrm>
        </p:spPr>
        <p:txBody>
          <a:bodyPr>
            <a:noAutofit/>
          </a:bodyPr>
          <a:lstStyle>
            <a:lvl1pPr marL="0" indent="0" algn="ctr">
              <a:buNone/>
              <a:defRPr sz="1200">
                <a:solidFill>
                  <a:schemeClr val="tx1"/>
                </a:solidFill>
                <a:latin typeface="+mn-lt"/>
              </a:defRPr>
            </a:lvl1pPr>
          </a:lstStyle>
          <a:p>
            <a:r>
              <a:rPr lang="en-US"/>
              <a:t>Click to add picture</a:t>
            </a:r>
          </a:p>
        </p:txBody>
      </p:sp>
      <p:sp>
        <p:nvSpPr>
          <p:cNvPr id="12" name="Text Placeholder 28">
            <a:extLst>
              <a:ext uri="{FF2B5EF4-FFF2-40B4-BE49-F238E27FC236}">
                <a16:creationId xmlns:a16="http://schemas.microsoft.com/office/drawing/2014/main" id="{A1A33FCF-D2EB-478E-8679-428657895F76}"/>
              </a:ext>
            </a:extLst>
          </p:cNvPr>
          <p:cNvSpPr>
            <a:spLocks noGrp="1"/>
          </p:cNvSpPr>
          <p:nvPr>
            <p:ph type="body" sz="quarter" idx="19" hasCustomPrompt="1"/>
          </p:nvPr>
        </p:nvSpPr>
        <p:spPr>
          <a:xfrm>
            <a:off x="6870817" y="2223923"/>
            <a:ext cx="2281237" cy="546304"/>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a:t>Click to add text</a:t>
            </a:r>
          </a:p>
        </p:txBody>
      </p:sp>
      <p:sp>
        <p:nvSpPr>
          <p:cNvPr id="13" name="Text Placeholder 28">
            <a:extLst>
              <a:ext uri="{FF2B5EF4-FFF2-40B4-BE49-F238E27FC236}">
                <a16:creationId xmlns:a16="http://schemas.microsoft.com/office/drawing/2014/main" id="{55274EF8-F641-41B2-89C1-FD94AFA48684}"/>
              </a:ext>
            </a:extLst>
          </p:cNvPr>
          <p:cNvSpPr>
            <a:spLocks noGrp="1"/>
          </p:cNvSpPr>
          <p:nvPr>
            <p:ph type="body" sz="quarter" idx="20" hasCustomPrompt="1"/>
          </p:nvPr>
        </p:nvSpPr>
        <p:spPr>
          <a:xfrm>
            <a:off x="6870816" y="2807810"/>
            <a:ext cx="2281237" cy="621189"/>
          </a:xfrm>
        </p:spPr>
        <p:txBody>
          <a:bodyPr lIns="0" tIns="0" rIns="0" bIns="0">
            <a:normAutofit/>
          </a:bodyPr>
          <a:lstStyle>
            <a:lvl1pPr marL="0" indent="0" algn="l">
              <a:lnSpc>
                <a:spcPct val="100000"/>
              </a:lnSpc>
              <a:spcBef>
                <a:spcPts val="0"/>
              </a:spcBef>
              <a:buNone/>
              <a:defRPr sz="1400" b="0" spc="20" baseline="0">
                <a:solidFill>
                  <a:schemeClr val="tx1"/>
                </a:solidFill>
                <a:latin typeface="+mn-lt"/>
              </a:defRPr>
            </a:lvl1pPr>
          </a:lstStyle>
          <a:p>
            <a:pPr lvl="0"/>
            <a:r>
              <a:rPr lang="en-US"/>
              <a:t>Click to add text</a:t>
            </a:r>
          </a:p>
        </p:txBody>
      </p:sp>
      <p:sp>
        <p:nvSpPr>
          <p:cNvPr id="8" name="Picture Placeholder 23">
            <a:extLst>
              <a:ext uri="{FF2B5EF4-FFF2-40B4-BE49-F238E27FC236}">
                <a16:creationId xmlns:a16="http://schemas.microsoft.com/office/drawing/2014/main" id="{124DE785-775F-4AE4-94B3-FA728188EBA5}"/>
              </a:ext>
            </a:extLst>
          </p:cNvPr>
          <p:cNvSpPr>
            <a:spLocks noGrp="1"/>
          </p:cNvSpPr>
          <p:nvPr>
            <p:ph type="pic" sz="quarter" idx="15" hasCustomPrompt="1"/>
          </p:nvPr>
        </p:nvSpPr>
        <p:spPr>
          <a:xfrm>
            <a:off x="750429" y="4254273"/>
            <a:ext cx="1200374" cy="1201242"/>
          </a:xfrm>
        </p:spPr>
        <p:txBody>
          <a:bodyPr>
            <a:noAutofit/>
          </a:bodyPr>
          <a:lstStyle>
            <a:lvl1pPr marL="0" indent="0" algn="ctr">
              <a:buNone/>
              <a:defRPr sz="1200">
                <a:solidFill>
                  <a:schemeClr val="tx1"/>
                </a:solidFill>
                <a:latin typeface="+mn-lt"/>
              </a:defRPr>
            </a:lvl1pPr>
          </a:lstStyle>
          <a:p>
            <a:r>
              <a:rPr lang="en-US"/>
              <a:t>Click to add picture</a:t>
            </a:r>
          </a:p>
        </p:txBody>
      </p:sp>
      <p:sp>
        <p:nvSpPr>
          <p:cNvPr id="14" name="Text Placeholder 28">
            <a:extLst>
              <a:ext uri="{FF2B5EF4-FFF2-40B4-BE49-F238E27FC236}">
                <a16:creationId xmlns:a16="http://schemas.microsoft.com/office/drawing/2014/main" id="{5A429D4E-B795-4E55-852E-9E161F9EBD36}"/>
              </a:ext>
            </a:extLst>
          </p:cNvPr>
          <p:cNvSpPr>
            <a:spLocks noGrp="1"/>
          </p:cNvSpPr>
          <p:nvPr>
            <p:ph type="body" sz="quarter" idx="21" hasCustomPrompt="1"/>
          </p:nvPr>
        </p:nvSpPr>
        <p:spPr>
          <a:xfrm>
            <a:off x="2123351" y="4300151"/>
            <a:ext cx="2281237" cy="546304"/>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a:t>Click to add text</a:t>
            </a:r>
          </a:p>
        </p:txBody>
      </p:sp>
      <p:sp>
        <p:nvSpPr>
          <p:cNvPr id="15" name="Text Placeholder 28">
            <a:extLst>
              <a:ext uri="{FF2B5EF4-FFF2-40B4-BE49-F238E27FC236}">
                <a16:creationId xmlns:a16="http://schemas.microsoft.com/office/drawing/2014/main" id="{41D297CB-52EE-4DE4-AEAC-CD4AAF2BF17B}"/>
              </a:ext>
            </a:extLst>
          </p:cNvPr>
          <p:cNvSpPr>
            <a:spLocks noGrp="1"/>
          </p:cNvSpPr>
          <p:nvPr>
            <p:ph type="body" sz="quarter" idx="22" hasCustomPrompt="1"/>
          </p:nvPr>
        </p:nvSpPr>
        <p:spPr>
          <a:xfrm>
            <a:off x="2123350" y="4884038"/>
            <a:ext cx="2281237" cy="571477"/>
          </a:xfrm>
        </p:spPr>
        <p:txBody>
          <a:bodyPr lIns="0" tIns="0" rIns="0" bIns="0">
            <a:normAutofit/>
          </a:bodyPr>
          <a:lstStyle>
            <a:lvl1pPr marL="0" indent="0" algn="l">
              <a:lnSpc>
                <a:spcPct val="100000"/>
              </a:lnSpc>
              <a:spcBef>
                <a:spcPts val="0"/>
              </a:spcBef>
              <a:buNone/>
              <a:defRPr sz="1400" b="0" spc="20" baseline="0">
                <a:solidFill>
                  <a:schemeClr val="tx1"/>
                </a:solidFill>
                <a:latin typeface="+mn-lt"/>
              </a:defRPr>
            </a:lvl1pPr>
          </a:lstStyle>
          <a:p>
            <a:pPr lvl="0"/>
            <a:r>
              <a:rPr lang="en-US"/>
              <a:t>Click to add text</a:t>
            </a:r>
          </a:p>
        </p:txBody>
      </p:sp>
      <p:sp>
        <p:nvSpPr>
          <p:cNvPr id="9" name="Picture Placeholder 23">
            <a:extLst>
              <a:ext uri="{FF2B5EF4-FFF2-40B4-BE49-F238E27FC236}">
                <a16:creationId xmlns:a16="http://schemas.microsoft.com/office/drawing/2014/main" id="{F5694B35-7776-4DB9-9EB7-3AF076EC357D}"/>
              </a:ext>
            </a:extLst>
          </p:cNvPr>
          <p:cNvSpPr>
            <a:spLocks noGrp="1"/>
          </p:cNvSpPr>
          <p:nvPr>
            <p:ph type="pic" sz="quarter" idx="16" hasCustomPrompt="1"/>
          </p:nvPr>
        </p:nvSpPr>
        <p:spPr>
          <a:xfrm>
            <a:off x="5495813" y="4254273"/>
            <a:ext cx="1200374" cy="1201242"/>
          </a:xfrm>
        </p:spPr>
        <p:txBody>
          <a:bodyPr>
            <a:noAutofit/>
          </a:bodyPr>
          <a:lstStyle>
            <a:lvl1pPr marL="0" indent="0" algn="ctr">
              <a:buNone/>
              <a:defRPr sz="1200">
                <a:solidFill>
                  <a:schemeClr val="tx1"/>
                </a:solidFill>
                <a:latin typeface="+mn-lt"/>
              </a:defRPr>
            </a:lvl1pPr>
          </a:lstStyle>
          <a:p>
            <a:r>
              <a:rPr lang="en-US"/>
              <a:t>Click to add picture</a:t>
            </a:r>
          </a:p>
        </p:txBody>
      </p:sp>
      <p:sp>
        <p:nvSpPr>
          <p:cNvPr id="16" name="Text Placeholder 28">
            <a:extLst>
              <a:ext uri="{FF2B5EF4-FFF2-40B4-BE49-F238E27FC236}">
                <a16:creationId xmlns:a16="http://schemas.microsoft.com/office/drawing/2014/main" id="{AD7B736B-3A10-499F-8F23-4437982C8231}"/>
              </a:ext>
            </a:extLst>
          </p:cNvPr>
          <p:cNvSpPr>
            <a:spLocks noGrp="1"/>
          </p:cNvSpPr>
          <p:nvPr>
            <p:ph type="body" sz="quarter" idx="23" hasCustomPrompt="1"/>
          </p:nvPr>
        </p:nvSpPr>
        <p:spPr>
          <a:xfrm>
            <a:off x="6870817" y="4300151"/>
            <a:ext cx="2281237" cy="546304"/>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a:t>Click to add text</a:t>
            </a:r>
          </a:p>
        </p:txBody>
      </p:sp>
      <p:sp>
        <p:nvSpPr>
          <p:cNvPr id="17" name="Text Placeholder 28">
            <a:extLst>
              <a:ext uri="{FF2B5EF4-FFF2-40B4-BE49-F238E27FC236}">
                <a16:creationId xmlns:a16="http://schemas.microsoft.com/office/drawing/2014/main" id="{07165540-290D-4A38-87DE-F52B05BD6A1A}"/>
              </a:ext>
            </a:extLst>
          </p:cNvPr>
          <p:cNvSpPr>
            <a:spLocks noGrp="1"/>
          </p:cNvSpPr>
          <p:nvPr>
            <p:ph type="body" sz="quarter" idx="24" hasCustomPrompt="1"/>
          </p:nvPr>
        </p:nvSpPr>
        <p:spPr>
          <a:xfrm>
            <a:off x="6870816" y="4884038"/>
            <a:ext cx="2281237" cy="571477"/>
          </a:xfrm>
        </p:spPr>
        <p:txBody>
          <a:bodyPr lIns="0" tIns="0" rIns="0" bIns="0">
            <a:normAutofit/>
          </a:bodyPr>
          <a:lstStyle>
            <a:lvl1pPr marL="0" indent="0" algn="l">
              <a:lnSpc>
                <a:spcPct val="100000"/>
              </a:lnSpc>
              <a:spcBef>
                <a:spcPts val="0"/>
              </a:spcBef>
              <a:buNone/>
              <a:defRPr sz="1400" b="0" spc="20" baseline="0">
                <a:solidFill>
                  <a:schemeClr val="tx1"/>
                </a:solidFill>
                <a:latin typeface="+mn-lt"/>
              </a:defRPr>
            </a:lvl1pPr>
          </a:lstStyle>
          <a:p>
            <a:pPr lvl="0"/>
            <a:r>
              <a:rPr lang="en-US"/>
              <a:t>Click to add text</a:t>
            </a:r>
          </a:p>
        </p:txBody>
      </p:sp>
      <p:sp>
        <p:nvSpPr>
          <p:cNvPr id="3" name="Date Placeholder 2">
            <a:extLst>
              <a:ext uri="{FF2B5EF4-FFF2-40B4-BE49-F238E27FC236}">
                <a16:creationId xmlns:a16="http://schemas.microsoft.com/office/drawing/2014/main" id="{A0C71211-4520-46A1-9487-4AE49C3239EF}"/>
              </a:ext>
            </a:extLst>
          </p:cNvPr>
          <p:cNvSpPr>
            <a:spLocks noGrp="1"/>
          </p:cNvSpPr>
          <p:nvPr>
            <p:ph type="dt" sz="half" idx="10"/>
          </p:nvPr>
        </p:nvSpPr>
        <p:spPr>
          <a:xfrm>
            <a:off x="381000" y="6356350"/>
            <a:ext cx="1569803" cy="365125"/>
          </a:xfrm>
        </p:spPr>
        <p:txBody>
          <a:bodyPr>
            <a:noAutofit/>
          </a:bodyPr>
          <a:lstStyle>
            <a:lvl1pPr>
              <a:defRPr>
                <a:solidFill>
                  <a:schemeClr val="accent3"/>
                </a:solidFill>
                <a:latin typeface="+mn-lt"/>
              </a:defRPr>
            </a:lvl1pPr>
          </a:lstStyle>
          <a:p>
            <a:r>
              <a:rPr lang="en-US"/>
              <a:t>9/8/20XX</a:t>
            </a:r>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a:xfrm>
            <a:off x="2871106" y="6356350"/>
            <a:ext cx="4114800" cy="365125"/>
          </a:xfrm>
        </p:spPr>
        <p:txBody>
          <a:bodyPr>
            <a:noAutofit/>
          </a:bodyPr>
          <a:lstStyle>
            <a:lvl1pPr>
              <a:defRPr>
                <a:solidFill>
                  <a:schemeClr val="accent3"/>
                </a:solidFill>
                <a:latin typeface="+mn-lt"/>
              </a:defRPr>
            </a:lvl1pPr>
          </a:lstStyle>
          <a:p>
            <a:r>
              <a:rPr lang="en-US"/>
              <a:t>PRESENTATION TITLE</a:t>
            </a:r>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a:xfrm>
            <a:off x="8332334" y="6356350"/>
            <a:ext cx="1167495" cy="365125"/>
          </a:xfrm>
        </p:spPr>
        <p:txBody>
          <a:bodyPr>
            <a:noAutofit/>
          </a:bodyPr>
          <a:lstStyle>
            <a:lvl1pPr>
              <a:defRPr>
                <a:solidFill>
                  <a:schemeClr val="accent3"/>
                </a:solidFill>
                <a:latin typeface="+mn-lt"/>
              </a:defRPr>
            </a:lvl1pPr>
          </a:lstStyle>
          <a:p>
            <a:fld id="{294A09A9-5501-47C1-A89A-A340965A2BE2}" type="slidenum">
              <a:rPr lang="en-US" smtClean="0"/>
              <a:pPr/>
              <a:t>‹#›</a:t>
            </a:fld>
            <a:endParaRPr lang="en-US"/>
          </a:p>
        </p:txBody>
      </p:sp>
    </p:spTree>
    <p:extLst>
      <p:ext uri="{BB962C8B-B14F-4D97-AF65-F5344CB8AC3E}">
        <p14:creationId xmlns:p14="http://schemas.microsoft.com/office/powerpoint/2010/main" val="31544191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Whole team">
    <p:bg>
      <p:bgPr>
        <a:solidFill>
          <a:schemeClr val="accent2"/>
        </a:solidFill>
        <a:effectLst/>
      </p:bgPr>
    </p:bg>
    <p:spTree>
      <p:nvGrpSpPr>
        <p:cNvPr id="1" name=""/>
        <p:cNvGrpSpPr/>
        <p:nvPr/>
      </p:nvGrpSpPr>
      <p:grpSpPr>
        <a:xfrm>
          <a:off x="0" y="0"/>
          <a:ext cx="0" cy="0"/>
          <a:chOff x="0" y="0"/>
          <a:chExt cx="0" cy="0"/>
        </a:xfrm>
      </p:grpSpPr>
      <p:sp>
        <p:nvSpPr>
          <p:cNvPr id="54" name="Title 1">
            <a:extLst>
              <a:ext uri="{FF2B5EF4-FFF2-40B4-BE49-F238E27FC236}">
                <a16:creationId xmlns:a16="http://schemas.microsoft.com/office/drawing/2014/main" id="{6825B690-1AD7-4243-AC42-D2CF19B7B02C}"/>
              </a:ext>
            </a:extLst>
          </p:cNvPr>
          <p:cNvSpPr>
            <a:spLocks noGrp="1"/>
          </p:cNvSpPr>
          <p:nvPr>
            <p:ph type="title" hasCustomPrompt="1"/>
          </p:nvPr>
        </p:nvSpPr>
        <p:spPr>
          <a:xfrm>
            <a:off x="750430" y="71021"/>
            <a:ext cx="10678142" cy="1635542"/>
          </a:xfrm>
        </p:spPr>
        <p:txBody>
          <a:bodyPr lIns="0" anchor="b">
            <a:noAutofit/>
          </a:bodyPr>
          <a:lstStyle>
            <a:lvl1pPr>
              <a:defRPr sz="4800" b="1">
                <a:latin typeface="+mj-lt"/>
              </a:defRPr>
            </a:lvl1pPr>
          </a:lstStyle>
          <a:p>
            <a:r>
              <a:rPr lang="en-US"/>
              <a:t>Click to add title</a:t>
            </a:r>
          </a:p>
        </p:txBody>
      </p:sp>
      <p:sp>
        <p:nvSpPr>
          <p:cNvPr id="6" name="Picture Placeholder 23">
            <a:extLst>
              <a:ext uri="{FF2B5EF4-FFF2-40B4-BE49-F238E27FC236}">
                <a16:creationId xmlns:a16="http://schemas.microsoft.com/office/drawing/2014/main" id="{5E48B363-63E8-4F17-842B-53AD935A6529}"/>
              </a:ext>
            </a:extLst>
          </p:cNvPr>
          <p:cNvSpPr>
            <a:spLocks noGrp="1"/>
          </p:cNvSpPr>
          <p:nvPr>
            <p:ph type="pic" sz="quarter" idx="13" hasCustomPrompt="1"/>
          </p:nvPr>
        </p:nvSpPr>
        <p:spPr>
          <a:xfrm>
            <a:off x="750429" y="2068734"/>
            <a:ext cx="904987" cy="905641"/>
          </a:xfrm>
        </p:spPr>
        <p:txBody>
          <a:bodyPr lIns="0" rIns="0">
            <a:noAutofit/>
          </a:bodyPr>
          <a:lstStyle>
            <a:lvl1pPr marL="0" indent="0" algn="ctr">
              <a:lnSpc>
                <a:spcPct val="90000"/>
              </a:lnSpc>
              <a:spcBef>
                <a:spcPts val="0"/>
              </a:spcBef>
              <a:buFont typeface="Arial" panose="020B0604020202020204" pitchFamily="34" charset="0"/>
              <a:buNone/>
              <a:defRPr sz="1100">
                <a:solidFill>
                  <a:schemeClr val="tx1"/>
                </a:solidFill>
              </a:defRPr>
            </a:lvl1pPr>
          </a:lstStyle>
          <a:p>
            <a:r>
              <a:rPr lang="en-US"/>
              <a:t>Click to add picture</a:t>
            </a:r>
          </a:p>
        </p:txBody>
      </p:sp>
      <p:sp>
        <p:nvSpPr>
          <p:cNvPr id="31" name="Text Placeholder 28">
            <a:extLst>
              <a:ext uri="{FF2B5EF4-FFF2-40B4-BE49-F238E27FC236}">
                <a16:creationId xmlns:a16="http://schemas.microsoft.com/office/drawing/2014/main" id="{1825005B-0520-EC49-9A5C-554CB700387B}"/>
              </a:ext>
            </a:extLst>
          </p:cNvPr>
          <p:cNvSpPr>
            <a:spLocks noGrp="1"/>
          </p:cNvSpPr>
          <p:nvPr>
            <p:ph type="body" sz="quarter" idx="17" hasCustomPrompt="1"/>
          </p:nvPr>
        </p:nvSpPr>
        <p:spPr>
          <a:xfrm>
            <a:off x="750430" y="2994545"/>
            <a:ext cx="2663665"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a:t>Click to add text</a:t>
            </a:r>
          </a:p>
        </p:txBody>
      </p:sp>
      <p:sp>
        <p:nvSpPr>
          <p:cNvPr id="32" name="Text Placeholder 28">
            <a:extLst>
              <a:ext uri="{FF2B5EF4-FFF2-40B4-BE49-F238E27FC236}">
                <a16:creationId xmlns:a16="http://schemas.microsoft.com/office/drawing/2014/main" id="{B6697B92-AF89-2C46-BC1E-6CB47E8EA421}"/>
              </a:ext>
            </a:extLst>
          </p:cNvPr>
          <p:cNvSpPr>
            <a:spLocks noGrp="1"/>
          </p:cNvSpPr>
          <p:nvPr>
            <p:ph type="body" sz="quarter" idx="18" hasCustomPrompt="1"/>
          </p:nvPr>
        </p:nvSpPr>
        <p:spPr>
          <a:xfrm>
            <a:off x="750429" y="3379791"/>
            <a:ext cx="2663665"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a:t>Click to add text</a:t>
            </a:r>
          </a:p>
        </p:txBody>
      </p:sp>
      <p:sp>
        <p:nvSpPr>
          <p:cNvPr id="33" name="Picture Placeholder 23">
            <a:extLst>
              <a:ext uri="{FF2B5EF4-FFF2-40B4-BE49-F238E27FC236}">
                <a16:creationId xmlns:a16="http://schemas.microsoft.com/office/drawing/2014/main" id="{FA9FEBB0-45F1-DF45-89C4-B343F8B20BA0}"/>
              </a:ext>
            </a:extLst>
          </p:cNvPr>
          <p:cNvSpPr>
            <a:spLocks noGrp="1"/>
          </p:cNvSpPr>
          <p:nvPr>
            <p:ph type="pic" sz="quarter" idx="28" hasCustomPrompt="1"/>
          </p:nvPr>
        </p:nvSpPr>
        <p:spPr>
          <a:xfrm>
            <a:off x="3549397" y="2068734"/>
            <a:ext cx="904987" cy="905641"/>
          </a:xfrm>
        </p:spPr>
        <p:txBody>
          <a:bodyPr>
            <a:noAutofit/>
          </a:bodyPr>
          <a:lstStyle>
            <a:lvl1pPr marL="0" indent="0" algn="ctr">
              <a:lnSpc>
                <a:spcPct val="90000"/>
              </a:lnSpc>
              <a:spcBef>
                <a:spcPts val="0"/>
              </a:spcBef>
              <a:buFont typeface="Arial" panose="020B0604020202020204" pitchFamily="34" charset="0"/>
              <a:buNone/>
              <a:defRPr sz="1100">
                <a:solidFill>
                  <a:schemeClr val="tx1"/>
                </a:solidFill>
              </a:defRPr>
            </a:lvl1pPr>
          </a:lstStyle>
          <a:p>
            <a:r>
              <a:rPr lang="en-US"/>
              <a:t>Click to add picture</a:t>
            </a:r>
          </a:p>
        </p:txBody>
      </p:sp>
      <p:sp>
        <p:nvSpPr>
          <p:cNvPr id="34" name="Text Placeholder 28">
            <a:extLst>
              <a:ext uri="{FF2B5EF4-FFF2-40B4-BE49-F238E27FC236}">
                <a16:creationId xmlns:a16="http://schemas.microsoft.com/office/drawing/2014/main" id="{EF331731-A7FC-C245-A9C1-0B1A2E994DB6}"/>
              </a:ext>
            </a:extLst>
          </p:cNvPr>
          <p:cNvSpPr>
            <a:spLocks noGrp="1"/>
          </p:cNvSpPr>
          <p:nvPr>
            <p:ph type="body" sz="quarter" idx="29" hasCustomPrompt="1"/>
          </p:nvPr>
        </p:nvSpPr>
        <p:spPr>
          <a:xfrm>
            <a:off x="3549398" y="2994545"/>
            <a:ext cx="2663665"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a:t>Click to add text</a:t>
            </a:r>
          </a:p>
        </p:txBody>
      </p:sp>
      <p:sp>
        <p:nvSpPr>
          <p:cNvPr id="35" name="Text Placeholder 28">
            <a:extLst>
              <a:ext uri="{FF2B5EF4-FFF2-40B4-BE49-F238E27FC236}">
                <a16:creationId xmlns:a16="http://schemas.microsoft.com/office/drawing/2014/main" id="{313B974E-E762-EE48-B2DF-C8F10DF73444}"/>
              </a:ext>
            </a:extLst>
          </p:cNvPr>
          <p:cNvSpPr>
            <a:spLocks noGrp="1"/>
          </p:cNvSpPr>
          <p:nvPr>
            <p:ph type="body" sz="quarter" idx="30" hasCustomPrompt="1"/>
          </p:nvPr>
        </p:nvSpPr>
        <p:spPr>
          <a:xfrm>
            <a:off x="3549397" y="3379791"/>
            <a:ext cx="2663665"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a:t>Click to add text</a:t>
            </a:r>
          </a:p>
        </p:txBody>
      </p:sp>
      <p:sp>
        <p:nvSpPr>
          <p:cNvPr id="36" name="Picture Placeholder 23">
            <a:extLst>
              <a:ext uri="{FF2B5EF4-FFF2-40B4-BE49-F238E27FC236}">
                <a16:creationId xmlns:a16="http://schemas.microsoft.com/office/drawing/2014/main" id="{8BA62E8C-79E6-D245-B706-FFB1E051B2D6}"/>
              </a:ext>
            </a:extLst>
          </p:cNvPr>
          <p:cNvSpPr>
            <a:spLocks noGrp="1"/>
          </p:cNvSpPr>
          <p:nvPr>
            <p:ph type="pic" sz="quarter" idx="31" hasCustomPrompt="1"/>
          </p:nvPr>
        </p:nvSpPr>
        <p:spPr>
          <a:xfrm>
            <a:off x="6348367" y="2068734"/>
            <a:ext cx="904987" cy="905641"/>
          </a:xfrm>
        </p:spPr>
        <p:txBody>
          <a:bodyPr>
            <a:noAutofit/>
          </a:bodyPr>
          <a:lstStyle>
            <a:lvl1pPr marL="0" indent="0" algn="ctr">
              <a:lnSpc>
                <a:spcPct val="90000"/>
              </a:lnSpc>
              <a:spcBef>
                <a:spcPts val="0"/>
              </a:spcBef>
              <a:buFont typeface="Arial" panose="020B0604020202020204" pitchFamily="34" charset="0"/>
              <a:buNone/>
              <a:defRPr sz="1100">
                <a:solidFill>
                  <a:schemeClr val="tx1"/>
                </a:solidFill>
              </a:defRPr>
            </a:lvl1pPr>
          </a:lstStyle>
          <a:p>
            <a:r>
              <a:rPr lang="en-US"/>
              <a:t>Click to add picture</a:t>
            </a:r>
          </a:p>
        </p:txBody>
      </p:sp>
      <p:sp>
        <p:nvSpPr>
          <p:cNvPr id="37" name="Text Placeholder 28">
            <a:extLst>
              <a:ext uri="{FF2B5EF4-FFF2-40B4-BE49-F238E27FC236}">
                <a16:creationId xmlns:a16="http://schemas.microsoft.com/office/drawing/2014/main" id="{4199EE50-5386-0446-8ADA-23C1B0D6EA4F}"/>
              </a:ext>
            </a:extLst>
          </p:cNvPr>
          <p:cNvSpPr>
            <a:spLocks noGrp="1"/>
          </p:cNvSpPr>
          <p:nvPr>
            <p:ph type="body" sz="quarter" idx="32" hasCustomPrompt="1"/>
          </p:nvPr>
        </p:nvSpPr>
        <p:spPr>
          <a:xfrm>
            <a:off x="6348368" y="2994545"/>
            <a:ext cx="2663665"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a:t>Click to add text</a:t>
            </a:r>
          </a:p>
        </p:txBody>
      </p:sp>
      <p:sp>
        <p:nvSpPr>
          <p:cNvPr id="38" name="Text Placeholder 28">
            <a:extLst>
              <a:ext uri="{FF2B5EF4-FFF2-40B4-BE49-F238E27FC236}">
                <a16:creationId xmlns:a16="http://schemas.microsoft.com/office/drawing/2014/main" id="{478AB5CA-B5A5-934D-BF51-1485953A703D}"/>
              </a:ext>
            </a:extLst>
          </p:cNvPr>
          <p:cNvSpPr>
            <a:spLocks noGrp="1"/>
          </p:cNvSpPr>
          <p:nvPr>
            <p:ph type="body" sz="quarter" idx="33" hasCustomPrompt="1"/>
          </p:nvPr>
        </p:nvSpPr>
        <p:spPr>
          <a:xfrm>
            <a:off x="6348367" y="3379791"/>
            <a:ext cx="2663665"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a:t>Click to add text</a:t>
            </a:r>
          </a:p>
        </p:txBody>
      </p:sp>
      <p:sp>
        <p:nvSpPr>
          <p:cNvPr id="39" name="Picture Placeholder 23">
            <a:extLst>
              <a:ext uri="{FF2B5EF4-FFF2-40B4-BE49-F238E27FC236}">
                <a16:creationId xmlns:a16="http://schemas.microsoft.com/office/drawing/2014/main" id="{3D78BE06-1FC7-3C43-BD15-F4137B564B58}"/>
              </a:ext>
            </a:extLst>
          </p:cNvPr>
          <p:cNvSpPr>
            <a:spLocks noGrp="1"/>
          </p:cNvSpPr>
          <p:nvPr>
            <p:ph type="pic" sz="quarter" idx="34" hasCustomPrompt="1"/>
          </p:nvPr>
        </p:nvSpPr>
        <p:spPr>
          <a:xfrm>
            <a:off x="9147335" y="2068734"/>
            <a:ext cx="904987" cy="905641"/>
          </a:xfrm>
        </p:spPr>
        <p:txBody>
          <a:bodyPr>
            <a:noAutofit/>
          </a:bodyPr>
          <a:lstStyle>
            <a:lvl1pPr marL="0" indent="0" algn="ctr">
              <a:lnSpc>
                <a:spcPct val="90000"/>
              </a:lnSpc>
              <a:spcBef>
                <a:spcPts val="0"/>
              </a:spcBef>
              <a:buFont typeface="Arial" panose="020B0604020202020204" pitchFamily="34" charset="0"/>
              <a:buNone/>
              <a:defRPr sz="1100">
                <a:solidFill>
                  <a:schemeClr val="tx1"/>
                </a:solidFill>
              </a:defRPr>
            </a:lvl1pPr>
          </a:lstStyle>
          <a:p>
            <a:r>
              <a:rPr lang="en-US"/>
              <a:t>Click to add picture</a:t>
            </a:r>
          </a:p>
        </p:txBody>
      </p:sp>
      <p:sp>
        <p:nvSpPr>
          <p:cNvPr id="40" name="Text Placeholder 28">
            <a:extLst>
              <a:ext uri="{FF2B5EF4-FFF2-40B4-BE49-F238E27FC236}">
                <a16:creationId xmlns:a16="http://schemas.microsoft.com/office/drawing/2014/main" id="{14F01FCC-4797-0343-8739-20331C751C18}"/>
              </a:ext>
            </a:extLst>
          </p:cNvPr>
          <p:cNvSpPr>
            <a:spLocks noGrp="1"/>
          </p:cNvSpPr>
          <p:nvPr>
            <p:ph type="body" sz="quarter" idx="35" hasCustomPrompt="1"/>
          </p:nvPr>
        </p:nvSpPr>
        <p:spPr>
          <a:xfrm>
            <a:off x="9147336" y="2994545"/>
            <a:ext cx="2663665"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a:t>Click to add text</a:t>
            </a:r>
          </a:p>
        </p:txBody>
      </p:sp>
      <p:sp>
        <p:nvSpPr>
          <p:cNvPr id="41" name="Text Placeholder 28">
            <a:extLst>
              <a:ext uri="{FF2B5EF4-FFF2-40B4-BE49-F238E27FC236}">
                <a16:creationId xmlns:a16="http://schemas.microsoft.com/office/drawing/2014/main" id="{33FBE6CA-EC7A-1A4B-ADA3-6B78F2DE09C2}"/>
              </a:ext>
            </a:extLst>
          </p:cNvPr>
          <p:cNvSpPr>
            <a:spLocks noGrp="1"/>
          </p:cNvSpPr>
          <p:nvPr>
            <p:ph type="body" sz="quarter" idx="36" hasCustomPrompt="1"/>
          </p:nvPr>
        </p:nvSpPr>
        <p:spPr>
          <a:xfrm>
            <a:off x="9147335" y="3379791"/>
            <a:ext cx="2663665"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a:t>Click to add text</a:t>
            </a:r>
          </a:p>
        </p:txBody>
      </p:sp>
      <p:sp>
        <p:nvSpPr>
          <p:cNvPr id="42" name="Picture Placeholder 23">
            <a:extLst>
              <a:ext uri="{FF2B5EF4-FFF2-40B4-BE49-F238E27FC236}">
                <a16:creationId xmlns:a16="http://schemas.microsoft.com/office/drawing/2014/main" id="{6DD7CCE4-AD48-B64F-909E-F88961FBDFC5}"/>
              </a:ext>
            </a:extLst>
          </p:cNvPr>
          <p:cNvSpPr>
            <a:spLocks noGrp="1"/>
          </p:cNvSpPr>
          <p:nvPr>
            <p:ph type="pic" sz="quarter" idx="37" hasCustomPrompt="1"/>
          </p:nvPr>
        </p:nvSpPr>
        <p:spPr>
          <a:xfrm>
            <a:off x="750429" y="4118551"/>
            <a:ext cx="904987" cy="905641"/>
          </a:xfrm>
        </p:spPr>
        <p:txBody>
          <a:bodyPr>
            <a:noAutofit/>
          </a:bodyPr>
          <a:lstStyle>
            <a:lvl1pPr marL="0" indent="0" algn="ctr">
              <a:lnSpc>
                <a:spcPct val="90000"/>
              </a:lnSpc>
              <a:spcBef>
                <a:spcPts val="0"/>
              </a:spcBef>
              <a:buFont typeface="Arial" panose="020B0604020202020204" pitchFamily="34" charset="0"/>
              <a:buNone/>
              <a:defRPr sz="1100">
                <a:solidFill>
                  <a:schemeClr val="tx1"/>
                </a:solidFill>
              </a:defRPr>
            </a:lvl1pPr>
          </a:lstStyle>
          <a:p>
            <a:r>
              <a:rPr lang="en-US"/>
              <a:t>Click to add picture</a:t>
            </a:r>
          </a:p>
        </p:txBody>
      </p:sp>
      <p:sp>
        <p:nvSpPr>
          <p:cNvPr id="43" name="Text Placeholder 28">
            <a:extLst>
              <a:ext uri="{FF2B5EF4-FFF2-40B4-BE49-F238E27FC236}">
                <a16:creationId xmlns:a16="http://schemas.microsoft.com/office/drawing/2014/main" id="{C076E7E2-3D95-EA47-BF86-444615F1F141}"/>
              </a:ext>
            </a:extLst>
          </p:cNvPr>
          <p:cNvSpPr>
            <a:spLocks noGrp="1"/>
          </p:cNvSpPr>
          <p:nvPr>
            <p:ph type="body" sz="quarter" idx="38" hasCustomPrompt="1"/>
          </p:nvPr>
        </p:nvSpPr>
        <p:spPr>
          <a:xfrm>
            <a:off x="750430" y="5044362"/>
            <a:ext cx="2663665"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a:t>Click to add text</a:t>
            </a:r>
          </a:p>
        </p:txBody>
      </p:sp>
      <p:sp>
        <p:nvSpPr>
          <p:cNvPr id="44" name="Text Placeholder 28">
            <a:extLst>
              <a:ext uri="{FF2B5EF4-FFF2-40B4-BE49-F238E27FC236}">
                <a16:creationId xmlns:a16="http://schemas.microsoft.com/office/drawing/2014/main" id="{612499D2-373C-3940-97A5-FCA8B245BE45}"/>
              </a:ext>
            </a:extLst>
          </p:cNvPr>
          <p:cNvSpPr>
            <a:spLocks noGrp="1"/>
          </p:cNvSpPr>
          <p:nvPr>
            <p:ph type="body" sz="quarter" idx="39" hasCustomPrompt="1"/>
          </p:nvPr>
        </p:nvSpPr>
        <p:spPr>
          <a:xfrm>
            <a:off x="750429" y="5429608"/>
            <a:ext cx="2663665"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a:t>Click to add text</a:t>
            </a:r>
          </a:p>
        </p:txBody>
      </p:sp>
      <p:sp>
        <p:nvSpPr>
          <p:cNvPr id="45" name="Picture Placeholder 23">
            <a:extLst>
              <a:ext uri="{FF2B5EF4-FFF2-40B4-BE49-F238E27FC236}">
                <a16:creationId xmlns:a16="http://schemas.microsoft.com/office/drawing/2014/main" id="{24B34D6D-4F7E-3942-B8D7-9970BDE53C10}"/>
              </a:ext>
            </a:extLst>
          </p:cNvPr>
          <p:cNvSpPr>
            <a:spLocks noGrp="1"/>
          </p:cNvSpPr>
          <p:nvPr>
            <p:ph type="pic" sz="quarter" idx="40" hasCustomPrompt="1"/>
          </p:nvPr>
        </p:nvSpPr>
        <p:spPr>
          <a:xfrm>
            <a:off x="3549397" y="4118551"/>
            <a:ext cx="904987" cy="905641"/>
          </a:xfrm>
        </p:spPr>
        <p:txBody>
          <a:bodyPr>
            <a:noAutofit/>
          </a:bodyPr>
          <a:lstStyle>
            <a:lvl1pPr marL="0" indent="0" algn="ctr">
              <a:lnSpc>
                <a:spcPct val="90000"/>
              </a:lnSpc>
              <a:spcBef>
                <a:spcPts val="0"/>
              </a:spcBef>
              <a:buFont typeface="Arial" panose="020B0604020202020204" pitchFamily="34" charset="0"/>
              <a:buNone/>
              <a:defRPr sz="1100">
                <a:solidFill>
                  <a:schemeClr val="tx1"/>
                </a:solidFill>
              </a:defRPr>
            </a:lvl1pPr>
          </a:lstStyle>
          <a:p>
            <a:r>
              <a:rPr lang="en-US"/>
              <a:t>Click to add picture</a:t>
            </a:r>
          </a:p>
        </p:txBody>
      </p:sp>
      <p:sp>
        <p:nvSpPr>
          <p:cNvPr id="46" name="Text Placeholder 28">
            <a:extLst>
              <a:ext uri="{FF2B5EF4-FFF2-40B4-BE49-F238E27FC236}">
                <a16:creationId xmlns:a16="http://schemas.microsoft.com/office/drawing/2014/main" id="{D34EDB1D-7E85-D242-B6AE-F6D6907D325A}"/>
              </a:ext>
            </a:extLst>
          </p:cNvPr>
          <p:cNvSpPr>
            <a:spLocks noGrp="1"/>
          </p:cNvSpPr>
          <p:nvPr>
            <p:ph type="body" sz="quarter" idx="41" hasCustomPrompt="1"/>
          </p:nvPr>
        </p:nvSpPr>
        <p:spPr>
          <a:xfrm>
            <a:off x="3549398" y="5044362"/>
            <a:ext cx="2663665"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a:t>Click to add text</a:t>
            </a:r>
          </a:p>
        </p:txBody>
      </p:sp>
      <p:sp>
        <p:nvSpPr>
          <p:cNvPr id="47" name="Text Placeholder 28">
            <a:extLst>
              <a:ext uri="{FF2B5EF4-FFF2-40B4-BE49-F238E27FC236}">
                <a16:creationId xmlns:a16="http://schemas.microsoft.com/office/drawing/2014/main" id="{3E3BFFF0-114B-6D42-B5E0-8020AC2E26BF}"/>
              </a:ext>
            </a:extLst>
          </p:cNvPr>
          <p:cNvSpPr>
            <a:spLocks noGrp="1"/>
          </p:cNvSpPr>
          <p:nvPr>
            <p:ph type="body" sz="quarter" idx="42" hasCustomPrompt="1"/>
          </p:nvPr>
        </p:nvSpPr>
        <p:spPr>
          <a:xfrm>
            <a:off x="3549397" y="5429608"/>
            <a:ext cx="2663665"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a:t>Click to add text</a:t>
            </a:r>
          </a:p>
        </p:txBody>
      </p:sp>
      <p:sp>
        <p:nvSpPr>
          <p:cNvPr id="48" name="Picture Placeholder 23">
            <a:extLst>
              <a:ext uri="{FF2B5EF4-FFF2-40B4-BE49-F238E27FC236}">
                <a16:creationId xmlns:a16="http://schemas.microsoft.com/office/drawing/2014/main" id="{EB4488EE-E854-724E-95AE-B9943EE249EA}"/>
              </a:ext>
            </a:extLst>
          </p:cNvPr>
          <p:cNvSpPr>
            <a:spLocks noGrp="1"/>
          </p:cNvSpPr>
          <p:nvPr>
            <p:ph type="pic" sz="quarter" idx="43" hasCustomPrompt="1"/>
          </p:nvPr>
        </p:nvSpPr>
        <p:spPr>
          <a:xfrm>
            <a:off x="6348367" y="4118551"/>
            <a:ext cx="904987" cy="905641"/>
          </a:xfrm>
        </p:spPr>
        <p:txBody>
          <a:bodyPr>
            <a:noAutofit/>
          </a:bodyPr>
          <a:lstStyle>
            <a:lvl1pPr marL="0" indent="0" algn="ctr">
              <a:lnSpc>
                <a:spcPct val="90000"/>
              </a:lnSpc>
              <a:spcBef>
                <a:spcPts val="0"/>
              </a:spcBef>
              <a:buFont typeface="Arial" panose="020B0604020202020204" pitchFamily="34" charset="0"/>
              <a:buNone/>
              <a:defRPr sz="1100">
                <a:solidFill>
                  <a:schemeClr val="tx1"/>
                </a:solidFill>
              </a:defRPr>
            </a:lvl1pPr>
          </a:lstStyle>
          <a:p>
            <a:r>
              <a:rPr lang="en-US"/>
              <a:t>Click to add picture</a:t>
            </a:r>
          </a:p>
        </p:txBody>
      </p:sp>
      <p:sp>
        <p:nvSpPr>
          <p:cNvPr id="49" name="Text Placeholder 28">
            <a:extLst>
              <a:ext uri="{FF2B5EF4-FFF2-40B4-BE49-F238E27FC236}">
                <a16:creationId xmlns:a16="http://schemas.microsoft.com/office/drawing/2014/main" id="{C5551B4D-583E-D644-9069-EC096CE76F50}"/>
              </a:ext>
            </a:extLst>
          </p:cNvPr>
          <p:cNvSpPr>
            <a:spLocks noGrp="1"/>
          </p:cNvSpPr>
          <p:nvPr>
            <p:ph type="body" sz="quarter" idx="44" hasCustomPrompt="1"/>
          </p:nvPr>
        </p:nvSpPr>
        <p:spPr>
          <a:xfrm>
            <a:off x="6348368" y="5044362"/>
            <a:ext cx="2663665"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a:t>Click to add text</a:t>
            </a:r>
          </a:p>
        </p:txBody>
      </p:sp>
      <p:sp>
        <p:nvSpPr>
          <p:cNvPr id="50" name="Text Placeholder 28">
            <a:extLst>
              <a:ext uri="{FF2B5EF4-FFF2-40B4-BE49-F238E27FC236}">
                <a16:creationId xmlns:a16="http://schemas.microsoft.com/office/drawing/2014/main" id="{E30C4783-1643-2243-BB4F-E99E04D9216B}"/>
              </a:ext>
            </a:extLst>
          </p:cNvPr>
          <p:cNvSpPr>
            <a:spLocks noGrp="1"/>
          </p:cNvSpPr>
          <p:nvPr>
            <p:ph type="body" sz="quarter" idx="45" hasCustomPrompt="1"/>
          </p:nvPr>
        </p:nvSpPr>
        <p:spPr>
          <a:xfrm>
            <a:off x="6348367" y="5429608"/>
            <a:ext cx="2663665"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a:t>Click to add text</a:t>
            </a:r>
          </a:p>
        </p:txBody>
      </p:sp>
      <p:sp>
        <p:nvSpPr>
          <p:cNvPr id="51" name="Picture Placeholder 23">
            <a:extLst>
              <a:ext uri="{FF2B5EF4-FFF2-40B4-BE49-F238E27FC236}">
                <a16:creationId xmlns:a16="http://schemas.microsoft.com/office/drawing/2014/main" id="{7BBADCE0-02E8-3249-8CBA-17D3783DFE70}"/>
              </a:ext>
            </a:extLst>
          </p:cNvPr>
          <p:cNvSpPr>
            <a:spLocks noGrp="1"/>
          </p:cNvSpPr>
          <p:nvPr>
            <p:ph type="pic" sz="quarter" idx="46" hasCustomPrompt="1"/>
          </p:nvPr>
        </p:nvSpPr>
        <p:spPr>
          <a:xfrm>
            <a:off x="9147335" y="4118551"/>
            <a:ext cx="904987" cy="905641"/>
          </a:xfrm>
        </p:spPr>
        <p:txBody>
          <a:bodyPr>
            <a:noAutofit/>
          </a:bodyPr>
          <a:lstStyle>
            <a:lvl1pPr marL="0" indent="0" algn="ctr">
              <a:lnSpc>
                <a:spcPct val="90000"/>
              </a:lnSpc>
              <a:spcBef>
                <a:spcPts val="0"/>
              </a:spcBef>
              <a:buFont typeface="Arial" panose="020B0604020202020204" pitchFamily="34" charset="0"/>
              <a:buNone/>
              <a:defRPr sz="1100">
                <a:solidFill>
                  <a:schemeClr val="tx1"/>
                </a:solidFill>
              </a:defRPr>
            </a:lvl1pPr>
          </a:lstStyle>
          <a:p>
            <a:r>
              <a:rPr lang="en-US"/>
              <a:t>Click to add picture</a:t>
            </a:r>
          </a:p>
        </p:txBody>
      </p:sp>
      <p:sp>
        <p:nvSpPr>
          <p:cNvPr id="52" name="Text Placeholder 28">
            <a:extLst>
              <a:ext uri="{FF2B5EF4-FFF2-40B4-BE49-F238E27FC236}">
                <a16:creationId xmlns:a16="http://schemas.microsoft.com/office/drawing/2014/main" id="{8D294C40-97E4-FF4F-8A02-10FC7D0EE8B0}"/>
              </a:ext>
            </a:extLst>
          </p:cNvPr>
          <p:cNvSpPr>
            <a:spLocks noGrp="1"/>
          </p:cNvSpPr>
          <p:nvPr>
            <p:ph type="body" sz="quarter" idx="47" hasCustomPrompt="1"/>
          </p:nvPr>
        </p:nvSpPr>
        <p:spPr>
          <a:xfrm>
            <a:off x="9147336" y="5044362"/>
            <a:ext cx="2663665"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a:t>Click to add text</a:t>
            </a:r>
          </a:p>
        </p:txBody>
      </p:sp>
      <p:sp>
        <p:nvSpPr>
          <p:cNvPr id="53" name="Text Placeholder 28">
            <a:extLst>
              <a:ext uri="{FF2B5EF4-FFF2-40B4-BE49-F238E27FC236}">
                <a16:creationId xmlns:a16="http://schemas.microsoft.com/office/drawing/2014/main" id="{8B38241F-01B5-574C-A827-67C6352C463C}"/>
              </a:ext>
            </a:extLst>
          </p:cNvPr>
          <p:cNvSpPr>
            <a:spLocks noGrp="1"/>
          </p:cNvSpPr>
          <p:nvPr>
            <p:ph type="body" sz="quarter" idx="48" hasCustomPrompt="1"/>
          </p:nvPr>
        </p:nvSpPr>
        <p:spPr>
          <a:xfrm>
            <a:off x="9147335" y="5429608"/>
            <a:ext cx="2663665"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a:t>Click to add text</a:t>
            </a:r>
          </a:p>
        </p:txBody>
      </p:sp>
      <p:sp>
        <p:nvSpPr>
          <p:cNvPr id="18" name="Date Placeholder 17">
            <a:extLst>
              <a:ext uri="{FF2B5EF4-FFF2-40B4-BE49-F238E27FC236}">
                <a16:creationId xmlns:a16="http://schemas.microsoft.com/office/drawing/2014/main" id="{30445668-2DC5-E84C-8B16-922BC95F13F2}"/>
              </a:ext>
            </a:extLst>
          </p:cNvPr>
          <p:cNvSpPr>
            <a:spLocks noGrp="1"/>
          </p:cNvSpPr>
          <p:nvPr>
            <p:ph type="dt" sz="half" idx="25"/>
          </p:nvPr>
        </p:nvSpPr>
        <p:spPr/>
        <p:txBody>
          <a:bodyPr>
            <a:noAutofit/>
          </a:bodyPr>
          <a:lstStyle>
            <a:lvl1pPr>
              <a:defRPr>
                <a:solidFill>
                  <a:schemeClr val="accent3"/>
                </a:solidFill>
                <a:latin typeface="+mn-lt"/>
              </a:defRPr>
            </a:lvl1pPr>
          </a:lstStyle>
          <a:p>
            <a:r>
              <a:rPr lang="en-US"/>
              <a:t>9/8/20XX</a:t>
            </a:r>
          </a:p>
        </p:txBody>
      </p:sp>
      <p:sp>
        <p:nvSpPr>
          <p:cNvPr id="22" name="Footer Placeholder 21">
            <a:extLst>
              <a:ext uri="{FF2B5EF4-FFF2-40B4-BE49-F238E27FC236}">
                <a16:creationId xmlns:a16="http://schemas.microsoft.com/office/drawing/2014/main" id="{D9227732-A878-814C-8621-64ED1B2CCF9F}"/>
              </a:ext>
            </a:extLst>
          </p:cNvPr>
          <p:cNvSpPr>
            <a:spLocks noGrp="1"/>
          </p:cNvSpPr>
          <p:nvPr>
            <p:ph type="ftr" sz="quarter" idx="26"/>
          </p:nvPr>
        </p:nvSpPr>
        <p:spPr/>
        <p:txBody>
          <a:bodyPr>
            <a:noAutofit/>
          </a:bodyPr>
          <a:lstStyle>
            <a:lvl1pPr>
              <a:defRPr>
                <a:solidFill>
                  <a:schemeClr val="accent3"/>
                </a:solidFill>
                <a:latin typeface="+mn-lt"/>
              </a:defRPr>
            </a:lvl1pPr>
          </a:lstStyle>
          <a:p>
            <a:r>
              <a:rPr lang="en-US"/>
              <a:t>PRESENTATION TITLE</a:t>
            </a:r>
          </a:p>
        </p:txBody>
      </p:sp>
      <p:sp>
        <p:nvSpPr>
          <p:cNvPr id="23" name="Slide Number Placeholder 22">
            <a:extLst>
              <a:ext uri="{FF2B5EF4-FFF2-40B4-BE49-F238E27FC236}">
                <a16:creationId xmlns:a16="http://schemas.microsoft.com/office/drawing/2014/main" id="{CE9F02AC-6DFB-0C47-BC8E-4B0594007F33}"/>
              </a:ext>
            </a:extLst>
          </p:cNvPr>
          <p:cNvSpPr>
            <a:spLocks noGrp="1"/>
          </p:cNvSpPr>
          <p:nvPr>
            <p:ph type="sldNum" sz="quarter" idx="27"/>
          </p:nvPr>
        </p:nvSpPr>
        <p:spPr/>
        <p:txBody>
          <a:bodyPr>
            <a:noAutofit/>
          </a:bodyPr>
          <a:lstStyle>
            <a:lvl1pPr>
              <a:defRPr>
                <a:solidFill>
                  <a:schemeClr val="accent3"/>
                </a:solidFill>
                <a:latin typeface="+mn-lt"/>
              </a:defRPr>
            </a:lvl1pPr>
          </a:lstStyle>
          <a:p>
            <a:fld id="{294A09A9-5501-47C1-A89A-A340965A2BE2}" type="slidenum">
              <a:rPr lang="en-US" smtClean="0"/>
              <a:pPr/>
              <a:t>‹#›</a:t>
            </a:fld>
            <a:endParaRPr lang="en-US"/>
          </a:p>
        </p:txBody>
      </p:sp>
    </p:spTree>
    <p:extLst>
      <p:ext uri="{BB962C8B-B14F-4D97-AF65-F5344CB8AC3E}">
        <p14:creationId xmlns:p14="http://schemas.microsoft.com/office/powerpoint/2010/main" val="20057219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98F9AA-2C87-421D-97C1-B4248DFDC2C2}"/>
              </a:ext>
            </a:extLst>
          </p:cNvPr>
          <p:cNvSpPr>
            <a:spLocks noGrp="1"/>
          </p:cNvSpPr>
          <p:nvPr>
            <p:ph type="title"/>
          </p:nvPr>
        </p:nvSpPr>
        <p:spPr>
          <a:xfrm>
            <a:off x="381000" y="381000"/>
            <a:ext cx="11430000" cy="1325563"/>
          </a:xfrm>
          <a:prstGeom prst="rect">
            <a:avLst/>
          </a:prstGeom>
        </p:spPr>
        <p:txBody>
          <a:bodyPr vert="horz" lIns="91440" tIns="45720" rIns="91440" bIns="45720" rtlCol="0" anchor="ctr">
            <a:no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381000" y="1825625"/>
            <a:ext cx="11430000" cy="4351338"/>
          </a:xfrm>
          <a:prstGeom prst="rect">
            <a:avLst/>
          </a:prstGeom>
        </p:spPr>
        <p:txBody>
          <a:bodyPr vert="horz" lIns="91440" tIns="45720" rIns="91440" bIns="45720" rtlCol="0">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EED77A09-15C2-4E47-948E-AACAFCA47D40}"/>
              </a:ext>
            </a:extLst>
          </p:cNvPr>
          <p:cNvSpPr>
            <a:spLocks noGrp="1"/>
          </p:cNvSpPr>
          <p:nvPr>
            <p:ph type="dt" sz="half" idx="2"/>
          </p:nvPr>
        </p:nvSpPr>
        <p:spPr>
          <a:xfrm>
            <a:off x="381000" y="6356350"/>
            <a:ext cx="2743200" cy="365125"/>
          </a:xfrm>
          <a:prstGeom prst="rect">
            <a:avLst/>
          </a:prstGeom>
        </p:spPr>
        <p:txBody>
          <a:bodyPr vert="horz" lIns="91440" tIns="45720" rIns="91440" bIns="45720" rtlCol="0" anchor="ctr">
            <a:noAutofit/>
          </a:bodyPr>
          <a:lstStyle>
            <a:lvl1pPr algn="l">
              <a:defRPr sz="1200">
                <a:solidFill>
                  <a:schemeClr val="tx2"/>
                </a:solidFill>
                <a:latin typeface="+mn-lt"/>
              </a:defRPr>
            </a:lvl1pPr>
          </a:lstStyle>
          <a:p>
            <a:r>
              <a:rPr lang="en-US"/>
              <a:t>9/8/20XX</a:t>
            </a:r>
          </a:p>
        </p:txBody>
      </p:sp>
      <p:sp>
        <p:nvSpPr>
          <p:cNvPr id="5" name="Footer Placeholder 4">
            <a:extLst>
              <a:ext uri="{FF2B5EF4-FFF2-40B4-BE49-F238E27FC236}">
                <a16:creationId xmlns:a16="http://schemas.microsoft.com/office/drawing/2014/main" id="{60567522-C3B6-46EB-A361-BEC2510B00C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tx2"/>
                </a:solidFill>
                <a:latin typeface="+mn-lt"/>
              </a:defRPr>
            </a:lvl1pPr>
          </a:lstStyle>
          <a:p>
            <a:r>
              <a:rPr lang="en-US"/>
              <a:t>PRESENTATION TITLE</a:t>
            </a:r>
          </a:p>
        </p:txBody>
      </p:sp>
      <p:sp>
        <p:nvSpPr>
          <p:cNvPr id="6" name="Slide Number Placeholder 5">
            <a:extLst>
              <a:ext uri="{FF2B5EF4-FFF2-40B4-BE49-F238E27FC236}">
                <a16:creationId xmlns:a16="http://schemas.microsoft.com/office/drawing/2014/main" id="{CDC57CF0-034F-450D-937C-718D5AF1A059}"/>
              </a:ext>
            </a:extLst>
          </p:cNvPr>
          <p:cNvSpPr>
            <a:spLocks noGrp="1"/>
          </p:cNvSpPr>
          <p:nvPr>
            <p:ph type="sldNum" sz="quarter" idx="4"/>
          </p:nvPr>
        </p:nvSpPr>
        <p:spPr>
          <a:xfrm>
            <a:off x="9067800" y="6356350"/>
            <a:ext cx="2743200" cy="365125"/>
          </a:xfrm>
          <a:prstGeom prst="rect">
            <a:avLst/>
          </a:prstGeom>
        </p:spPr>
        <p:txBody>
          <a:bodyPr vert="horz" lIns="91440" tIns="45720" rIns="91440" bIns="45720" rtlCol="0" anchor="ctr">
            <a:noAutofit/>
          </a:bodyPr>
          <a:lstStyle>
            <a:lvl1pPr algn="r">
              <a:defRPr sz="1200">
                <a:solidFill>
                  <a:schemeClr val="tx2"/>
                </a:solidFill>
                <a:latin typeface="+mn-lt"/>
              </a:defRPr>
            </a:lvl1pPr>
          </a:lstStyle>
          <a:p>
            <a:fld id="{294A09A9-5501-47C1-A89A-A340965A2BE2}" type="slidenum">
              <a:rPr lang="en-US" smtClean="0"/>
              <a:pPr/>
              <a:t>‹#›</a:t>
            </a:fld>
            <a:endParaRPr lang="en-US"/>
          </a:p>
        </p:txBody>
      </p: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9" r:id="rId4"/>
    <p:sldLayoutId id="2147483660" r:id="rId5"/>
    <p:sldLayoutId id="2147483661" r:id="rId6"/>
    <p:sldLayoutId id="2147483654" r:id="rId7"/>
    <p:sldLayoutId id="2147483658" r:id="rId8"/>
    <p:sldLayoutId id="2147483662" r:id="rId9"/>
    <p:sldLayoutId id="2147483667" r:id="rId10"/>
    <p:sldLayoutId id="2147483663" r:id="rId11"/>
    <p:sldLayoutId id="2147483664" r:id="rId12"/>
    <p:sldLayoutId id="2147483665" r:id="rId13"/>
    <p:sldLayoutId id="2147483666" r:id="rId14"/>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A4A3A4"/>
          </p15:clr>
        </p15:guide>
        <p15:guide id="2" pos="3840" userDrawn="1">
          <p15:clr>
            <a:srgbClr val="A4A3A4"/>
          </p15:clr>
        </p15:guide>
        <p15:guide id="3" pos="240" userDrawn="1">
          <p15:clr>
            <a:srgbClr val="547EBF"/>
          </p15:clr>
        </p15:guide>
        <p15:guide id="4" orient="horz" pos="240" userDrawn="1">
          <p15:clr>
            <a:srgbClr val="547EBF"/>
          </p15:clr>
        </p15:guide>
        <p15:guide id="5" pos="7440" userDrawn="1">
          <p15:clr>
            <a:srgbClr val="547EBF"/>
          </p15:clr>
        </p15:guide>
        <p15:guide id="6" orient="horz" pos="4080" userDrawn="1">
          <p15:clr>
            <a:srgbClr val="547EBF"/>
          </p15:clr>
        </p15:guide>
        <p15:guide id="7" pos="3960" userDrawn="1">
          <p15:clr>
            <a:srgbClr val="547EBF"/>
          </p15:clr>
        </p15:guide>
        <p15:guide id="8" pos="3720" userDrawn="1">
          <p15:clr>
            <a:srgbClr val="547EBF"/>
          </p15:clr>
        </p15:guide>
        <p15:guide id="9" pos="2112" userDrawn="1">
          <p15:clr>
            <a:srgbClr val="547EBF"/>
          </p15:clr>
        </p15:guide>
        <p15:guide id="10" pos="1848" userDrawn="1">
          <p15:clr>
            <a:srgbClr val="547EBF"/>
          </p15:clr>
        </p15:guide>
        <p15:guide id="11" pos="5568" userDrawn="1">
          <p15:clr>
            <a:srgbClr val="547EBF"/>
          </p15:clr>
        </p15:guide>
        <p15:guide id="12" pos="5832" userDrawn="1">
          <p15:clr>
            <a:srgbClr val="547EBF"/>
          </p15:clr>
        </p15:guide>
        <p15:guide id="13" pos="4968" userDrawn="1">
          <p15:clr>
            <a:srgbClr val="9FCC3B"/>
          </p15:clr>
        </p15:guide>
        <p15:guide id="14" pos="5208" userDrawn="1">
          <p15:clr>
            <a:srgbClr val="9FCC3B"/>
          </p15:clr>
        </p15:guide>
        <p15:guide id="15" pos="2712" userDrawn="1">
          <p15:clr>
            <a:srgbClr val="9FCC3B"/>
          </p15:clr>
        </p15:guide>
        <p15:guide id="16" pos="2472" userDrawn="1">
          <p15:clr>
            <a:srgbClr val="9FCC3B"/>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10.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5.png"/><Relationship Id="rId4"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10.xml"/><Relationship Id="rId4" Type="http://schemas.openxmlformats.org/officeDocument/2006/relationships/hyperlink" Target="https://www.researchgate.net/figure/Architecture-of-MANET_fig1_241688995"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8.xml"/><Relationship Id="rId6" Type="http://schemas.openxmlformats.org/officeDocument/2006/relationships/image" Target="../media/image4.sv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9.xml"/><Relationship Id="rId1" Type="http://schemas.openxmlformats.org/officeDocument/2006/relationships/slideLayout" Target="../slideLayouts/slideLayout11.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3.xml"/><Relationship Id="rId1" Type="http://schemas.openxmlformats.org/officeDocument/2006/relationships/slideLayout" Target="../slideLayouts/slideLayout8.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3" Type="http://schemas.openxmlformats.org/officeDocument/2006/relationships/hyperlink" Target="https://www.researchgate.net/figure/Architecture-of-MANET_fig1_241688995" TargetMode="External"/><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8" Type="http://schemas.openxmlformats.org/officeDocument/2006/relationships/image" Target="../media/image14.svg"/><Relationship Id="rId13" Type="http://schemas.openxmlformats.org/officeDocument/2006/relationships/image" Target="../media/image19.png"/><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image" Target="../media/image18.svg"/><Relationship Id="rId2" Type="http://schemas.openxmlformats.org/officeDocument/2006/relationships/notesSlide" Target="../notesSlides/notesSlide6.xml"/><Relationship Id="rId1" Type="http://schemas.openxmlformats.org/officeDocument/2006/relationships/slideLayout" Target="../slideLayouts/slideLayout11.xml"/><Relationship Id="rId6" Type="http://schemas.openxmlformats.org/officeDocument/2006/relationships/image" Target="../media/image12.svg"/><Relationship Id="rId11" Type="http://schemas.openxmlformats.org/officeDocument/2006/relationships/image" Target="../media/image17.png"/><Relationship Id="rId5" Type="http://schemas.openxmlformats.org/officeDocument/2006/relationships/image" Target="../media/image11.png"/><Relationship Id="rId10" Type="http://schemas.openxmlformats.org/officeDocument/2006/relationships/image" Target="../media/image16.svg"/><Relationship Id="rId4" Type="http://schemas.openxmlformats.org/officeDocument/2006/relationships/image" Target="../media/image10.svg"/><Relationship Id="rId9" Type="http://schemas.openxmlformats.org/officeDocument/2006/relationships/image" Target="../media/image15.png"/><Relationship Id="rId14" Type="http://schemas.openxmlformats.org/officeDocument/2006/relationships/image" Target="../media/image20.sv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F3D98-3C30-4CFC-8643-C81E829C8C25}"/>
              </a:ext>
            </a:extLst>
          </p:cNvPr>
          <p:cNvSpPr>
            <a:spLocks noGrp="1"/>
          </p:cNvSpPr>
          <p:nvPr>
            <p:ph type="ctrTitle"/>
          </p:nvPr>
        </p:nvSpPr>
        <p:spPr>
          <a:xfrm>
            <a:off x="1167493" y="232913"/>
            <a:ext cx="7096933" cy="3277050"/>
          </a:xfrm>
        </p:spPr>
        <p:txBody>
          <a:bodyPr/>
          <a:lstStyle/>
          <a:p>
            <a:r>
              <a:rPr lang="en-US"/>
              <a:t>Avoiding malicious nodes in wireless networks</a:t>
            </a:r>
          </a:p>
        </p:txBody>
      </p:sp>
      <p:sp>
        <p:nvSpPr>
          <p:cNvPr id="3" name="Subtitle 2">
            <a:extLst>
              <a:ext uri="{FF2B5EF4-FFF2-40B4-BE49-F238E27FC236}">
                <a16:creationId xmlns:a16="http://schemas.microsoft.com/office/drawing/2014/main" id="{A068D447-28D3-4F5F-B2DC-FD67E9015868}"/>
              </a:ext>
            </a:extLst>
          </p:cNvPr>
          <p:cNvSpPr>
            <a:spLocks noGrp="1"/>
          </p:cNvSpPr>
          <p:nvPr>
            <p:ph type="subTitle" idx="1"/>
          </p:nvPr>
        </p:nvSpPr>
        <p:spPr>
          <a:xfrm>
            <a:off x="1167493" y="3575404"/>
            <a:ext cx="9857014" cy="621603"/>
          </a:xfrm>
        </p:spPr>
        <p:txBody>
          <a:bodyPr/>
          <a:lstStyle/>
          <a:p>
            <a:r>
              <a:rPr lang="en-US"/>
              <a:t>9785-23-7</a:t>
            </a:r>
          </a:p>
        </p:txBody>
      </p:sp>
    </p:spTree>
    <p:extLst>
      <p:ext uri="{BB962C8B-B14F-4D97-AF65-F5344CB8AC3E}">
        <p14:creationId xmlns:p14="http://schemas.microsoft.com/office/powerpoint/2010/main" val="22593088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A3B58C79-D631-604B-A3F3-B5D5727A6C86}"/>
              </a:ext>
            </a:extLst>
          </p:cNvPr>
          <p:cNvSpPr/>
          <p:nvPr/>
        </p:nvSpPr>
        <p:spPr>
          <a:xfrm>
            <a:off x="-1" y="2082083"/>
            <a:ext cx="12191998" cy="376707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Date Placeholder 2">
            <a:extLst>
              <a:ext uri="{FF2B5EF4-FFF2-40B4-BE49-F238E27FC236}">
                <a16:creationId xmlns:a16="http://schemas.microsoft.com/office/drawing/2014/main" id="{8ECFCDDE-6A56-4692-0105-62C4DBACEC3F}"/>
              </a:ext>
            </a:extLst>
          </p:cNvPr>
          <p:cNvSpPr>
            <a:spLocks noGrp="1"/>
          </p:cNvSpPr>
          <p:nvPr>
            <p:ph type="dt" sz="half" idx="2"/>
          </p:nvPr>
        </p:nvSpPr>
        <p:spPr>
          <a:xfrm>
            <a:off x="381000" y="6356350"/>
            <a:ext cx="1701018" cy="365125"/>
          </a:xfrm>
        </p:spPr>
        <p:txBody>
          <a:bodyPr anchor="ctr">
            <a:normAutofit/>
          </a:bodyPr>
          <a:lstStyle/>
          <a:p>
            <a:pPr>
              <a:spcAft>
                <a:spcPts val="600"/>
              </a:spcAft>
            </a:pPr>
            <a:r>
              <a:rPr lang="en-US"/>
              <a:t>21/10/2023</a:t>
            </a:r>
          </a:p>
        </p:txBody>
      </p:sp>
      <p:sp>
        <p:nvSpPr>
          <p:cNvPr id="5" name="Footer Placeholder 4">
            <a:extLst>
              <a:ext uri="{FF2B5EF4-FFF2-40B4-BE49-F238E27FC236}">
                <a16:creationId xmlns:a16="http://schemas.microsoft.com/office/drawing/2014/main" id="{0A79A912-225F-BE40-9F3E-0255524448CD}"/>
              </a:ext>
            </a:extLst>
          </p:cNvPr>
          <p:cNvSpPr>
            <a:spLocks noGrp="1"/>
          </p:cNvSpPr>
          <p:nvPr>
            <p:ph type="ftr" sz="quarter" idx="3"/>
          </p:nvPr>
        </p:nvSpPr>
        <p:spPr>
          <a:xfrm>
            <a:off x="4038600" y="6356350"/>
            <a:ext cx="4114800" cy="365125"/>
          </a:xfrm>
        </p:spPr>
        <p:txBody>
          <a:bodyPr anchor="ctr">
            <a:normAutofit/>
          </a:bodyPr>
          <a:lstStyle/>
          <a:p>
            <a:pPr>
              <a:spcAft>
                <a:spcPts val="600"/>
              </a:spcAft>
            </a:pPr>
            <a:r>
              <a:rPr lang="en-US"/>
              <a:t>Preventing Black Holes in MANETs</a:t>
            </a:r>
          </a:p>
        </p:txBody>
      </p:sp>
      <p:sp>
        <p:nvSpPr>
          <p:cNvPr id="6" name="Slide Number Placeholder 5">
            <a:extLst>
              <a:ext uri="{FF2B5EF4-FFF2-40B4-BE49-F238E27FC236}">
                <a16:creationId xmlns:a16="http://schemas.microsoft.com/office/drawing/2014/main" id="{50B6C709-8794-DF4E-A15C-6E648F09DD12}"/>
              </a:ext>
            </a:extLst>
          </p:cNvPr>
          <p:cNvSpPr>
            <a:spLocks noGrp="1"/>
          </p:cNvSpPr>
          <p:nvPr>
            <p:ph type="sldNum" sz="quarter" idx="4"/>
          </p:nvPr>
        </p:nvSpPr>
        <p:spPr>
          <a:xfrm>
            <a:off x="10153276" y="6356350"/>
            <a:ext cx="1657723" cy="365125"/>
          </a:xfrm>
        </p:spPr>
        <p:txBody>
          <a:bodyPr anchor="ctr">
            <a:normAutofit/>
          </a:bodyPr>
          <a:lstStyle/>
          <a:p>
            <a:pPr>
              <a:spcAft>
                <a:spcPts val="600"/>
              </a:spcAft>
            </a:pPr>
            <a:fld id="{294A09A9-5501-47C1-A89A-A340965A2BE2}" type="slidenum">
              <a:rPr lang="en-US" smtClean="0"/>
              <a:pPr>
                <a:spcAft>
                  <a:spcPts val="600"/>
                </a:spcAft>
              </a:pPr>
              <a:t>10</a:t>
            </a:fld>
            <a:endParaRPr lang="en-US"/>
          </a:p>
        </p:txBody>
      </p:sp>
      <p:sp>
        <p:nvSpPr>
          <p:cNvPr id="13" name="Title 9">
            <a:extLst>
              <a:ext uri="{FF2B5EF4-FFF2-40B4-BE49-F238E27FC236}">
                <a16:creationId xmlns:a16="http://schemas.microsoft.com/office/drawing/2014/main" id="{88C63BFD-EFFC-FC7A-A5F1-961F59A49C81}"/>
              </a:ext>
            </a:extLst>
          </p:cNvPr>
          <p:cNvSpPr txBox="1">
            <a:spLocks/>
          </p:cNvSpPr>
          <p:nvPr/>
        </p:nvSpPr>
        <p:spPr>
          <a:xfrm>
            <a:off x="115717" y="-2996"/>
            <a:ext cx="5207182" cy="139832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pPr algn="ctr"/>
            <a:r>
              <a:rPr lang="ko-KR" altLang="en-US" sz="3200" err="1"/>
              <a:t>Effects</a:t>
            </a:r>
            <a:r>
              <a:rPr lang="ko-KR" altLang="en-US" sz="3200"/>
              <a:t> of Black </a:t>
            </a:r>
            <a:r>
              <a:rPr lang="ko-KR" altLang="en-US" sz="3200" err="1"/>
              <a:t>Hole</a:t>
            </a:r>
            <a:r>
              <a:rPr lang="ko-KR" altLang="en-US" sz="3200"/>
              <a:t> </a:t>
            </a:r>
            <a:r>
              <a:rPr lang="ko-KR" altLang="en-US" sz="3200" err="1"/>
              <a:t>Attack</a:t>
            </a:r>
            <a:endParaRPr lang="en-US" err="1"/>
          </a:p>
        </p:txBody>
      </p:sp>
      <p:pic>
        <p:nvPicPr>
          <p:cNvPr id="7" name="Content Placeholder 6" descr="A cloud computing diagram with arrows and red x marks&#10;&#10;Description automatically generated">
            <a:extLst>
              <a:ext uri="{FF2B5EF4-FFF2-40B4-BE49-F238E27FC236}">
                <a16:creationId xmlns:a16="http://schemas.microsoft.com/office/drawing/2014/main" id="{DE26A287-2A98-F874-932D-EBA844255A31}"/>
              </a:ext>
            </a:extLst>
          </p:cNvPr>
          <p:cNvPicPr>
            <a:picLocks noGrp="1" noChangeAspect="1"/>
          </p:cNvPicPr>
          <p:nvPr>
            <p:ph idx="1"/>
          </p:nvPr>
        </p:nvPicPr>
        <p:blipFill>
          <a:blip r:embed="rId3"/>
          <a:stretch>
            <a:fillRect/>
          </a:stretch>
        </p:blipFill>
        <p:spPr>
          <a:xfrm>
            <a:off x="505727" y="2379371"/>
            <a:ext cx="2742177" cy="2742177"/>
          </a:xfrm>
          <a:ln>
            <a:solidFill>
              <a:schemeClr val="bg1"/>
            </a:solidFill>
          </a:ln>
        </p:spPr>
      </p:pic>
      <p:pic>
        <p:nvPicPr>
          <p:cNvPr id="8" name="Picture 7">
            <a:extLst>
              <a:ext uri="{FF2B5EF4-FFF2-40B4-BE49-F238E27FC236}">
                <a16:creationId xmlns:a16="http://schemas.microsoft.com/office/drawing/2014/main" id="{BDDCB41A-7B30-35F4-565E-C1268FE22B57}"/>
              </a:ext>
            </a:extLst>
          </p:cNvPr>
          <p:cNvPicPr>
            <a:picLocks noChangeAspect="1"/>
          </p:cNvPicPr>
          <p:nvPr/>
        </p:nvPicPr>
        <p:blipFill>
          <a:blip r:embed="rId4"/>
          <a:stretch>
            <a:fillRect/>
          </a:stretch>
        </p:blipFill>
        <p:spPr>
          <a:xfrm>
            <a:off x="3360824" y="2379371"/>
            <a:ext cx="2743200" cy="2743200"/>
          </a:xfrm>
          <a:prstGeom prst="rect">
            <a:avLst/>
          </a:prstGeom>
        </p:spPr>
      </p:pic>
      <p:pic>
        <p:nvPicPr>
          <p:cNvPr id="9" name="Picture 8">
            <a:extLst>
              <a:ext uri="{FF2B5EF4-FFF2-40B4-BE49-F238E27FC236}">
                <a16:creationId xmlns:a16="http://schemas.microsoft.com/office/drawing/2014/main" id="{6B8160FD-EC1C-7DAB-ECFA-2993C053F160}"/>
              </a:ext>
            </a:extLst>
          </p:cNvPr>
          <p:cNvPicPr>
            <a:picLocks noChangeAspect="1"/>
          </p:cNvPicPr>
          <p:nvPr/>
        </p:nvPicPr>
        <p:blipFill>
          <a:blip r:embed="rId5"/>
          <a:stretch>
            <a:fillRect/>
          </a:stretch>
        </p:blipFill>
        <p:spPr>
          <a:xfrm>
            <a:off x="6215921" y="2379371"/>
            <a:ext cx="2743200" cy="2743200"/>
          </a:xfrm>
          <a:prstGeom prst="rect">
            <a:avLst/>
          </a:prstGeom>
        </p:spPr>
      </p:pic>
      <p:pic>
        <p:nvPicPr>
          <p:cNvPr id="10" name="Picture 9" descr="A blue and purple logo&#10;&#10;Description automatically generated">
            <a:extLst>
              <a:ext uri="{FF2B5EF4-FFF2-40B4-BE49-F238E27FC236}">
                <a16:creationId xmlns:a16="http://schemas.microsoft.com/office/drawing/2014/main" id="{3BF7D5DA-A55E-0182-7BF2-5D21E62A79B8}"/>
              </a:ext>
            </a:extLst>
          </p:cNvPr>
          <p:cNvPicPr>
            <a:picLocks noChangeAspect="1"/>
          </p:cNvPicPr>
          <p:nvPr/>
        </p:nvPicPr>
        <p:blipFill>
          <a:blip r:embed="rId6"/>
          <a:stretch>
            <a:fillRect/>
          </a:stretch>
        </p:blipFill>
        <p:spPr>
          <a:xfrm>
            <a:off x="9060286" y="2379371"/>
            <a:ext cx="2743200" cy="2743200"/>
          </a:xfrm>
          <a:prstGeom prst="rect">
            <a:avLst/>
          </a:prstGeom>
        </p:spPr>
      </p:pic>
      <p:sp>
        <p:nvSpPr>
          <p:cNvPr id="16" name="Text Placeholder 38">
            <a:extLst>
              <a:ext uri="{FF2B5EF4-FFF2-40B4-BE49-F238E27FC236}">
                <a16:creationId xmlns:a16="http://schemas.microsoft.com/office/drawing/2014/main" id="{7B4992FC-4A67-B417-C4E7-A06A180961D6}"/>
              </a:ext>
            </a:extLst>
          </p:cNvPr>
          <p:cNvSpPr txBox="1">
            <a:spLocks/>
          </p:cNvSpPr>
          <p:nvPr/>
        </p:nvSpPr>
        <p:spPr>
          <a:xfrm>
            <a:off x="741840" y="5153820"/>
            <a:ext cx="2281237" cy="571477"/>
          </a:xfrm>
          <a:prstGeom prst="rect">
            <a:avLst/>
          </a:prstGeom>
        </p:spPr>
        <p:txBody>
          <a:bodyPr vert="horz" lIns="0" tIns="0" rIns="0" bIns="0" rtlCol="0" anchor="t">
            <a:normAutofit/>
          </a:bodyPr>
          <a:lstStyle>
            <a:lvl1pPr marL="0" indent="0" algn="l" defTabSz="914400" rtl="0" eaLnBrk="1" latinLnBrk="0" hangingPunct="1">
              <a:lnSpc>
                <a:spcPct val="100000"/>
              </a:lnSpc>
              <a:spcBef>
                <a:spcPts val="0"/>
              </a:spcBef>
              <a:buFont typeface="Arial" panose="020B0604020202020204" pitchFamily="34" charset="0"/>
              <a:buNone/>
              <a:defRPr sz="1400" b="0" kern="1200" spc="2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a:t>Increase of packet loss</a:t>
            </a:r>
          </a:p>
        </p:txBody>
      </p:sp>
      <p:sp>
        <p:nvSpPr>
          <p:cNvPr id="18" name="Text Placeholder 38">
            <a:extLst>
              <a:ext uri="{FF2B5EF4-FFF2-40B4-BE49-F238E27FC236}">
                <a16:creationId xmlns:a16="http://schemas.microsoft.com/office/drawing/2014/main" id="{A1CF00E5-87F6-443E-0990-CF5E96748BE7}"/>
              </a:ext>
            </a:extLst>
          </p:cNvPr>
          <p:cNvSpPr txBox="1">
            <a:spLocks/>
          </p:cNvSpPr>
          <p:nvPr/>
        </p:nvSpPr>
        <p:spPr>
          <a:xfrm>
            <a:off x="3591570" y="5153820"/>
            <a:ext cx="2281237" cy="571477"/>
          </a:xfrm>
          <a:prstGeom prst="rect">
            <a:avLst/>
          </a:prstGeom>
        </p:spPr>
        <p:txBody>
          <a:bodyPr vert="horz" lIns="0" tIns="0" rIns="0" bIns="0" rtlCol="0" anchor="t">
            <a:normAutofit/>
          </a:bodyPr>
          <a:lstStyle>
            <a:lvl1pPr marL="0" indent="0" algn="l" defTabSz="914400" rtl="0" eaLnBrk="1" latinLnBrk="0" hangingPunct="1">
              <a:lnSpc>
                <a:spcPct val="100000"/>
              </a:lnSpc>
              <a:spcBef>
                <a:spcPts val="0"/>
              </a:spcBef>
              <a:buFont typeface="Arial" panose="020B0604020202020204" pitchFamily="34" charset="0"/>
              <a:buNone/>
              <a:defRPr sz="1400" b="0" kern="1200" spc="2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a:t>Reduced output of network</a:t>
            </a:r>
          </a:p>
        </p:txBody>
      </p:sp>
      <p:sp>
        <p:nvSpPr>
          <p:cNvPr id="19" name="Text Placeholder 38">
            <a:extLst>
              <a:ext uri="{FF2B5EF4-FFF2-40B4-BE49-F238E27FC236}">
                <a16:creationId xmlns:a16="http://schemas.microsoft.com/office/drawing/2014/main" id="{97BD5E54-BBE9-8B1A-381A-36B14D498BBF}"/>
              </a:ext>
            </a:extLst>
          </p:cNvPr>
          <p:cNvSpPr txBox="1">
            <a:spLocks/>
          </p:cNvSpPr>
          <p:nvPr/>
        </p:nvSpPr>
        <p:spPr>
          <a:xfrm>
            <a:off x="6446667" y="5153820"/>
            <a:ext cx="2281237" cy="571477"/>
          </a:xfrm>
          <a:prstGeom prst="rect">
            <a:avLst/>
          </a:prstGeom>
        </p:spPr>
        <p:txBody>
          <a:bodyPr vert="horz" lIns="0" tIns="0" rIns="0" bIns="0" rtlCol="0" anchor="t">
            <a:normAutofit/>
          </a:bodyPr>
          <a:lstStyle>
            <a:lvl1pPr marL="0" indent="0" algn="l" defTabSz="914400" rtl="0" eaLnBrk="1" latinLnBrk="0" hangingPunct="1">
              <a:lnSpc>
                <a:spcPct val="100000"/>
              </a:lnSpc>
              <a:spcBef>
                <a:spcPts val="0"/>
              </a:spcBef>
              <a:buFont typeface="Arial" panose="020B0604020202020204" pitchFamily="34" charset="0"/>
              <a:buNone/>
              <a:defRPr sz="1400" b="0" kern="1200" spc="2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a:t>Increased delay</a:t>
            </a:r>
          </a:p>
        </p:txBody>
      </p:sp>
      <p:sp>
        <p:nvSpPr>
          <p:cNvPr id="20" name="Text Placeholder 38">
            <a:extLst>
              <a:ext uri="{FF2B5EF4-FFF2-40B4-BE49-F238E27FC236}">
                <a16:creationId xmlns:a16="http://schemas.microsoft.com/office/drawing/2014/main" id="{7CAFDA86-02BA-6F77-BD3A-58853D8D81AF}"/>
              </a:ext>
            </a:extLst>
          </p:cNvPr>
          <p:cNvSpPr txBox="1">
            <a:spLocks/>
          </p:cNvSpPr>
          <p:nvPr/>
        </p:nvSpPr>
        <p:spPr>
          <a:xfrm>
            <a:off x="9291033" y="5153820"/>
            <a:ext cx="2281237" cy="571477"/>
          </a:xfrm>
          <a:prstGeom prst="rect">
            <a:avLst/>
          </a:prstGeom>
        </p:spPr>
        <p:txBody>
          <a:bodyPr vert="horz" lIns="0" tIns="0" rIns="0" bIns="0" rtlCol="0" anchor="t">
            <a:normAutofit/>
          </a:bodyPr>
          <a:lstStyle>
            <a:lvl1pPr marL="0" indent="0" algn="l" defTabSz="914400" rtl="0" eaLnBrk="1" latinLnBrk="0" hangingPunct="1">
              <a:lnSpc>
                <a:spcPct val="100000"/>
              </a:lnSpc>
              <a:spcBef>
                <a:spcPts val="0"/>
              </a:spcBef>
              <a:buFont typeface="Arial" panose="020B0604020202020204" pitchFamily="34" charset="0"/>
              <a:buNone/>
              <a:defRPr sz="1400" b="0" kern="1200" spc="2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a:t>Denial of service</a:t>
            </a:r>
          </a:p>
        </p:txBody>
      </p:sp>
    </p:spTree>
    <p:extLst>
      <p:ext uri="{BB962C8B-B14F-4D97-AF65-F5344CB8AC3E}">
        <p14:creationId xmlns:p14="http://schemas.microsoft.com/office/powerpoint/2010/main" val="39800041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AF65A7-995A-9F45-891C-82D9B9D40801}"/>
              </a:ext>
            </a:extLst>
          </p:cNvPr>
          <p:cNvSpPr>
            <a:spLocks noGrp="1"/>
          </p:cNvSpPr>
          <p:nvPr>
            <p:ph type="title"/>
          </p:nvPr>
        </p:nvSpPr>
        <p:spPr>
          <a:xfrm>
            <a:off x="2424826" y="1071418"/>
            <a:ext cx="7342348" cy="3423380"/>
          </a:xfrm>
        </p:spPr>
        <p:txBody>
          <a:bodyPr>
            <a:normAutofit/>
          </a:bodyPr>
          <a:lstStyle/>
          <a:p>
            <a:r>
              <a:rPr lang="en-US"/>
              <a:t>How can we capture and observe this </a:t>
            </a:r>
            <a:r>
              <a:rPr lang="en-AU"/>
              <a:t>behaviour</a:t>
            </a:r>
            <a:r>
              <a:rPr lang="en-US"/>
              <a:t>?</a:t>
            </a:r>
          </a:p>
        </p:txBody>
      </p:sp>
      <p:sp>
        <p:nvSpPr>
          <p:cNvPr id="13" name="Text Placeholder 5">
            <a:extLst>
              <a:ext uri="{FF2B5EF4-FFF2-40B4-BE49-F238E27FC236}">
                <a16:creationId xmlns:a16="http://schemas.microsoft.com/office/drawing/2014/main" id="{6118A1B7-08BA-6B43-BBA8-952377DF944D}"/>
              </a:ext>
            </a:extLst>
          </p:cNvPr>
          <p:cNvSpPr>
            <a:spLocks noGrp="1"/>
          </p:cNvSpPr>
          <p:nvPr>
            <p:ph type="body" sz="quarter" idx="13"/>
          </p:nvPr>
        </p:nvSpPr>
        <p:spPr>
          <a:xfrm>
            <a:off x="1022837" y="1071418"/>
            <a:ext cx="1364297" cy="1740788"/>
          </a:xfrm>
        </p:spPr>
        <p:txBody>
          <a:bodyPr/>
          <a:lstStyle/>
          <a:p>
            <a:r>
              <a:rPr lang="en-US"/>
              <a:t>?</a:t>
            </a:r>
          </a:p>
        </p:txBody>
      </p:sp>
      <p:sp>
        <p:nvSpPr>
          <p:cNvPr id="14" name="Text Placeholder 7">
            <a:extLst>
              <a:ext uri="{FF2B5EF4-FFF2-40B4-BE49-F238E27FC236}">
                <a16:creationId xmlns:a16="http://schemas.microsoft.com/office/drawing/2014/main" id="{A1F17760-D90A-AB46-A4E0-31B2684E3F5E}"/>
              </a:ext>
            </a:extLst>
          </p:cNvPr>
          <p:cNvSpPr>
            <a:spLocks noGrp="1"/>
          </p:cNvSpPr>
          <p:nvPr>
            <p:ph type="body" sz="quarter" idx="15"/>
          </p:nvPr>
        </p:nvSpPr>
        <p:spPr>
          <a:xfrm>
            <a:off x="9819153" y="3295278"/>
            <a:ext cx="1364297" cy="1690799"/>
          </a:xfrm>
        </p:spPr>
        <p:txBody>
          <a:bodyPr/>
          <a:lstStyle/>
          <a:p>
            <a:r>
              <a:rPr lang="en-US"/>
              <a:t>?</a:t>
            </a:r>
          </a:p>
        </p:txBody>
      </p:sp>
      <p:sp>
        <p:nvSpPr>
          <p:cNvPr id="7" name="Text Placeholder 6">
            <a:extLst>
              <a:ext uri="{FF2B5EF4-FFF2-40B4-BE49-F238E27FC236}">
                <a16:creationId xmlns:a16="http://schemas.microsoft.com/office/drawing/2014/main" id="{E178654B-08C9-4C41-8BEC-DFB720245862}"/>
              </a:ext>
            </a:extLst>
          </p:cNvPr>
          <p:cNvSpPr>
            <a:spLocks noGrp="1"/>
          </p:cNvSpPr>
          <p:nvPr>
            <p:ph type="body" sz="quarter" idx="14"/>
          </p:nvPr>
        </p:nvSpPr>
        <p:spPr>
          <a:xfrm>
            <a:off x="6222389" y="4599720"/>
            <a:ext cx="3511550" cy="853643"/>
          </a:xfrm>
        </p:spPr>
        <p:txBody>
          <a:bodyPr vert="horz" lIns="91440" tIns="45720" rIns="91440" bIns="45720" rtlCol="0" anchor="t">
            <a:normAutofit/>
          </a:bodyPr>
          <a:lstStyle/>
          <a:p>
            <a:r>
              <a:rPr lang="en-US"/>
              <a:t>Audience member</a:t>
            </a:r>
          </a:p>
        </p:txBody>
      </p:sp>
      <p:sp>
        <p:nvSpPr>
          <p:cNvPr id="3" name="Date Placeholder 2">
            <a:extLst>
              <a:ext uri="{FF2B5EF4-FFF2-40B4-BE49-F238E27FC236}">
                <a16:creationId xmlns:a16="http://schemas.microsoft.com/office/drawing/2014/main" id="{478098D2-E050-4923-6595-9B43771E61FE}"/>
              </a:ext>
            </a:extLst>
          </p:cNvPr>
          <p:cNvSpPr>
            <a:spLocks noGrp="1"/>
          </p:cNvSpPr>
          <p:nvPr>
            <p:ph type="dt" sz="half" idx="10"/>
          </p:nvPr>
        </p:nvSpPr>
        <p:spPr>
          <a:xfrm>
            <a:off x="381000" y="6356350"/>
            <a:ext cx="2743200" cy="365125"/>
          </a:xfrm>
        </p:spPr>
        <p:txBody>
          <a:bodyPr/>
          <a:lstStyle/>
          <a:p>
            <a:r>
              <a:rPr lang="en-US"/>
              <a:t>21/10/2023</a:t>
            </a:r>
          </a:p>
        </p:txBody>
      </p:sp>
      <p:sp>
        <p:nvSpPr>
          <p:cNvPr id="4" name="Footer Placeholder 3">
            <a:extLst>
              <a:ext uri="{FF2B5EF4-FFF2-40B4-BE49-F238E27FC236}">
                <a16:creationId xmlns:a16="http://schemas.microsoft.com/office/drawing/2014/main" id="{6E4EA976-8646-0143-BA18-8675E6FA5EB7}"/>
              </a:ext>
            </a:extLst>
          </p:cNvPr>
          <p:cNvSpPr>
            <a:spLocks noGrp="1"/>
          </p:cNvSpPr>
          <p:nvPr>
            <p:ph type="ftr" sz="quarter" idx="11"/>
          </p:nvPr>
        </p:nvSpPr>
        <p:spPr>
          <a:xfrm>
            <a:off x="4038600" y="6356350"/>
            <a:ext cx="4114800" cy="365125"/>
          </a:xfrm>
        </p:spPr>
        <p:txBody>
          <a:bodyPr/>
          <a:lstStyle/>
          <a:p>
            <a:r>
              <a:rPr lang="en-US"/>
              <a:t>Preventing Black Holes in MANETs</a:t>
            </a:r>
          </a:p>
        </p:txBody>
      </p:sp>
      <p:sp>
        <p:nvSpPr>
          <p:cNvPr id="5" name="Slide Number Placeholder 4">
            <a:extLst>
              <a:ext uri="{FF2B5EF4-FFF2-40B4-BE49-F238E27FC236}">
                <a16:creationId xmlns:a16="http://schemas.microsoft.com/office/drawing/2014/main" id="{7003A5E2-8F37-D546-BCD9-24A2037BB54D}"/>
              </a:ext>
            </a:extLst>
          </p:cNvPr>
          <p:cNvSpPr>
            <a:spLocks noGrp="1"/>
          </p:cNvSpPr>
          <p:nvPr>
            <p:ph type="sldNum" sz="quarter" idx="12"/>
          </p:nvPr>
        </p:nvSpPr>
        <p:spPr>
          <a:xfrm>
            <a:off x="9067800" y="6356350"/>
            <a:ext cx="2743200" cy="365125"/>
          </a:xfrm>
        </p:spPr>
        <p:txBody>
          <a:bodyPr/>
          <a:lstStyle/>
          <a:p>
            <a:fld id="{294A09A9-5501-47C1-A89A-A340965A2BE2}" type="slidenum">
              <a:rPr lang="en-US" smtClean="0"/>
              <a:pPr/>
              <a:t>11</a:t>
            </a:fld>
            <a:endParaRPr lang="en-US"/>
          </a:p>
        </p:txBody>
      </p:sp>
    </p:spTree>
    <p:extLst>
      <p:ext uri="{BB962C8B-B14F-4D97-AF65-F5344CB8AC3E}">
        <p14:creationId xmlns:p14="http://schemas.microsoft.com/office/powerpoint/2010/main" val="26399837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F191A4-7839-4F63-B17C-7C366C59488C}"/>
              </a:ext>
            </a:extLst>
          </p:cNvPr>
          <p:cNvSpPr>
            <a:spLocks noGrp="1"/>
          </p:cNvSpPr>
          <p:nvPr>
            <p:ph type="title"/>
          </p:nvPr>
        </p:nvSpPr>
        <p:spPr>
          <a:xfrm>
            <a:off x="1167492" y="381000"/>
            <a:ext cx="9779183" cy="1325563"/>
          </a:xfrm>
        </p:spPr>
        <p:txBody>
          <a:bodyPr/>
          <a:lstStyle/>
          <a:p>
            <a:r>
              <a:rPr lang="en-US" sz="4400"/>
              <a:t>Network Simulator Data </a:t>
            </a:r>
            <a:r>
              <a:rPr lang="en-US" sz="4400" err="1"/>
              <a:t>Visualisation</a:t>
            </a:r>
            <a:endParaRPr lang="en-US" sz="4400"/>
          </a:p>
        </p:txBody>
      </p:sp>
      <p:sp>
        <p:nvSpPr>
          <p:cNvPr id="4" name="Content Placeholder 3">
            <a:extLst>
              <a:ext uri="{FF2B5EF4-FFF2-40B4-BE49-F238E27FC236}">
                <a16:creationId xmlns:a16="http://schemas.microsoft.com/office/drawing/2014/main" id="{9B9ED227-95A7-4B08-91FE-5E0EF0D41D20}"/>
              </a:ext>
            </a:extLst>
          </p:cNvPr>
          <p:cNvSpPr>
            <a:spLocks noGrp="1"/>
          </p:cNvSpPr>
          <p:nvPr>
            <p:ph idx="1"/>
          </p:nvPr>
        </p:nvSpPr>
        <p:spPr>
          <a:xfrm>
            <a:off x="1167491" y="1716693"/>
            <a:ext cx="9779031" cy="3638238"/>
          </a:xfrm>
        </p:spPr>
        <p:txBody>
          <a:bodyPr vert="horz" lIns="91440" tIns="45720" rIns="91440" bIns="45720" rtlCol="0" anchor="t">
            <a:noAutofit/>
          </a:bodyPr>
          <a:lstStyle/>
          <a:p>
            <a:endParaRPr lang="en-US"/>
          </a:p>
        </p:txBody>
      </p:sp>
      <p:sp>
        <p:nvSpPr>
          <p:cNvPr id="3" name="Date Placeholder 2">
            <a:extLst>
              <a:ext uri="{FF2B5EF4-FFF2-40B4-BE49-F238E27FC236}">
                <a16:creationId xmlns:a16="http://schemas.microsoft.com/office/drawing/2014/main" id="{3508AD18-0BFF-C70A-8AB7-4CA409012E58}"/>
              </a:ext>
            </a:extLst>
          </p:cNvPr>
          <p:cNvSpPr>
            <a:spLocks noGrp="1"/>
          </p:cNvSpPr>
          <p:nvPr>
            <p:ph type="dt" sz="half" idx="2"/>
          </p:nvPr>
        </p:nvSpPr>
        <p:spPr>
          <a:xfrm>
            <a:off x="381000" y="6356350"/>
            <a:ext cx="1767114" cy="365125"/>
          </a:xfrm>
        </p:spPr>
        <p:txBody>
          <a:bodyPr/>
          <a:lstStyle/>
          <a:p>
            <a:r>
              <a:rPr lang="en-US"/>
              <a:t>21/10/2023</a:t>
            </a:r>
          </a:p>
        </p:txBody>
      </p:sp>
      <p:sp>
        <p:nvSpPr>
          <p:cNvPr id="7" name="Footer Placeholder 6">
            <a:extLst>
              <a:ext uri="{FF2B5EF4-FFF2-40B4-BE49-F238E27FC236}">
                <a16:creationId xmlns:a16="http://schemas.microsoft.com/office/drawing/2014/main" id="{B42ACFC2-B54A-8244-B5D9-4B1EC2EED59D}"/>
              </a:ext>
            </a:extLst>
          </p:cNvPr>
          <p:cNvSpPr>
            <a:spLocks noGrp="1"/>
          </p:cNvSpPr>
          <p:nvPr>
            <p:ph type="ftr" sz="quarter" idx="3"/>
          </p:nvPr>
        </p:nvSpPr>
        <p:spPr>
          <a:xfrm>
            <a:off x="4038600" y="6356350"/>
            <a:ext cx="4114800" cy="365125"/>
          </a:xfrm>
        </p:spPr>
        <p:txBody>
          <a:bodyPr/>
          <a:lstStyle/>
          <a:p>
            <a:r>
              <a:rPr lang="en-US"/>
              <a:t>Preventing Black Holes in MANETs</a:t>
            </a:r>
          </a:p>
        </p:txBody>
      </p:sp>
      <p:sp>
        <p:nvSpPr>
          <p:cNvPr id="8" name="Slide Number Placeholder 7">
            <a:extLst>
              <a:ext uri="{FF2B5EF4-FFF2-40B4-BE49-F238E27FC236}">
                <a16:creationId xmlns:a16="http://schemas.microsoft.com/office/drawing/2014/main" id="{B609FC03-B5BE-D846-993A-8E351C9509F3}"/>
              </a:ext>
            </a:extLst>
          </p:cNvPr>
          <p:cNvSpPr>
            <a:spLocks noGrp="1"/>
          </p:cNvSpPr>
          <p:nvPr>
            <p:ph type="sldNum" sz="quarter" idx="4"/>
          </p:nvPr>
        </p:nvSpPr>
        <p:spPr>
          <a:xfrm>
            <a:off x="10153276" y="6356350"/>
            <a:ext cx="1657723" cy="365125"/>
          </a:xfrm>
        </p:spPr>
        <p:txBody>
          <a:bodyPr/>
          <a:lstStyle/>
          <a:p>
            <a:fld id="{294A09A9-5501-47C1-A89A-A340965A2BE2}" type="slidenum">
              <a:rPr lang="en-US" smtClean="0"/>
              <a:pPr/>
              <a:t>12</a:t>
            </a:fld>
            <a:endParaRPr lang="en-US"/>
          </a:p>
        </p:txBody>
      </p:sp>
      <p:pic>
        <p:nvPicPr>
          <p:cNvPr id="5" name="NS2_BHSim1_Clip2">
            <a:hlinkClick r:id="" action="ppaction://media"/>
            <a:extLst>
              <a:ext uri="{FF2B5EF4-FFF2-40B4-BE49-F238E27FC236}">
                <a16:creationId xmlns:a16="http://schemas.microsoft.com/office/drawing/2014/main" id="{1C5BEEE4-B3BF-265C-2912-4FAA10C6253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486886" y="1715732"/>
            <a:ext cx="9134473" cy="3655218"/>
          </a:xfrm>
          <a:prstGeom prst="rect">
            <a:avLst/>
          </a:prstGeom>
        </p:spPr>
      </p:pic>
    </p:spTree>
    <p:extLst>
      <p:ext uri="{BB962C8B-B14F-4D97-AF65-F5344CB8AC3E}">
        <p14:creationId xmlns:p14="http://schemas.microsoft.com/office/powerpoint/2010/main" val="2107094149"/>
      </p:ext>
    </p:extLst>
  </p:cSld>
  <p:clrMapOvr>
    <a:masterClrMapping/>
  </p:clrMapOvr>
  <p:timing>
    <p:tnLst>
      <p:par>
        <p:cTn id="1" dur="indefinite" restart="never" nodeType="tmRoot">
          <p:childTnLst>
            <p:video>
              <p:cMediaNode>
                <p:cTn id="2" fill="hold" display="0">
                  <p:stCondLst>
                    <p:cond delay="indefinite"/>
                  </p:stCondLst>
                </p:cTn>
                <p:tgtEl>
                  <p:spTgt spid="5"/>
                </p:tgtEl>
              </p:cMediaNode>
            </p:vide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Rectangle 62">
            <a:extLst>
              <a:ext uri="{FF2B5EF4-FFF2-40B4-BE49-F238E27FC236}">
                <a16:creationId xmlns:a16="http://schemas.microsoft.com/office/drawing/2014/main" id="{2B1A36DE-AA6D-B664-CCC1-F154D6484119}"/>
              </a:ext>
            </a:extLst>
          </p:cNvPr>
          <p:cNvSpPr/>
          <p:nvPr/>
        </p:nvSpPr>
        <p:spPr>
          <a:xfrm>
            <a:off x="4893971" y="-1"/>
            <a:ext cx="7298027"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itle 9">
            <a:extLst>
              <a:ext uri="{FF2B5EF4-FFF2-40B4-BE49-F238E27FC236}">
                <a16:creationId xmlns:a16="http://schemas.microsoft.com/office/drawing/2014/main" id="{028B0E6F-20B5-B58A-313C-BDABC1445BC6}"/>
              </a:ext>
            </a:extLst>
          </p:cNvPr>
          <p:cNvSpPr>
            <a:spLocks noGrp="1"/>
          </p:cNvSpPr>
          <p:nvPr>
            <p:ph type="title"/>
          </p:nvPr>
        </p:nvSpPr>
        <p:spPr>
          <a:xfrm>
            <a:off x="148374" y="-2996"/>
            <a:ext cx="6248225" cy="1398320"/>
          </a:xfrm>
        </p:spPr>
        <p:txBody>
          <a:bodyPr anchor="b">
            <a:normAutofit/>
          </a:bodyPr>
          <a:lstStyle/>
          <a:p>
            <a:r>
              <a:rPr lang="en-US" sz="3200"/>
              <a:t>Mobile Ad-hoc </a:t>
            </a:r>
            <a:r>
              <a:rPr lang="en-AU" sz="3200"/>
              <a:t>Networks</a:t>
            </a:r>
          </a:p>
        </p:txBody>
      </p:sp>
      <p:sp>
        <p:nvSpPr>
          <p:cNvPr id="2" name="Date Placeholder 1">
            <a:extLst>
              <a:ext uri="{FF2B5EF4-FFF2-40B4-BE49-F238E27FC236}">
                <a16:creationId xmlns:a16="http://schemas.microsoft.com/office/drawing/2014/main" id="{536224CD-20F4-F564-E8D3-804ED7780F05}"/>
              </a:ext>
            </a:extLst>
          </p:cNvPr>
          <p:cNvSpPr>
            <a:spLocks noGrp="1"/>
          </p:cNvSpPr>
          <p:nvPr>
            <p:ph type="dt" sz="half" idx="2"/>
          </p:nvPr>
        </p:nvSpPr>
        <p:spPr>
          <a:xfrm>
            <a:off x="381000" y="6356350"/>
            <a:ext cx="1701018" cy="365125"/>
          </a:xfrm>
        </p:spPr>
        <p:txBody>
          <a:bodyPr anchor="ctr">
            <a:normAutofit/>
          </a:bodyPr>
          <a:lstStyle/>
          <a:p>
            <a:pPr>
              <a:spcAft>
                <a:spcPts val="600"/>
              </a:spcAft>
            </a:pPr>
            <a:r>
              <a:rPr lang="en-US"/>
              <a:t>21/10/2023</a:t>
            </a:r>
          </a:p>
        </p:txBody>
      </p:sp>
      <p:sp>
        <p:nvSpPr>
          <p:cNvPr id="4" name="Footer Placeholder 3">
            <a:extLst>
              <a:ext uri="{FF2B5EF4-FFF2-40B4-BE49-F238E27FC236}">
                <a16:creationId xmlns:a16="http://schemas.microsoft.com/office/drawing/2014/main" id="{1072698A-7129-077F-E4DA-FC02A1C91E76}"/>
              </a:ext>
            </a:extLst>
          </p:cNvPr>
          <p:cNvSpPr>
            <a:spLocks noGrp="1"/>
          </p:cNvSpPr>
          <p:nvPr>
            <p:ph type="ftr" sz="quarter" idx="3"/>
          </p:nvPr>
        </p:nvSpPr>
        <p:spPr>
          <a:xfrm>
            <a:off x="4038600" y="6356350"/>
            <a:ext cx="4114800" cy="365125"/>
          </a:xfrm>
        </p:spPr>
        <p:txBody>
          <a:bodyPr anchor="ctr">
            <a:normAutofit/>
          </a:bodyPr>
          <a:lstStyle/>
          <a:p>
            <a:pPr>
              <a:spcAft>
                <a:spcPts val="600"/>
              </a:spcAft>
            </a:pPr>
            <a:r>
              <a:rPr lang="en-US"/>
              <a:t>Preventing Black Holes in MANETs</a:t>
            </a:r>
          </a:p>
        </p:txBody>
      </p:sp>
      <p:sp>
        <p:nvSpPr>
          <p:cNvPr id="5" name="Slide Number Placeholder 4">
            <a:extLst>
              <a:ext uri="{FF2B5EF4-FFF2-40B4-BE49-F238E27FC236}">
                <a16:creationId xmlns:a16="http://schemas.microsoft.com/office/drawing/2014/main" id="{3EDF8A4B-3729-1D8D-7B99-74BDAD48CA34}"/>
              </a:ext>
            </a:extLst>
          </p:cNvPr>
          <p:cNvSpPr>
            <a:spLocks noGrp="1"/>
          </p:cNvSpPr>
          <p:nvPr>
            <p:ph type="sldNum" sz="quarter" idx="4"/>
          </p:nvPr>
        </p:nvSpPr>
        <p:spPr>
          <a:xfrm>
            <a:off x="10153276" y="6356350"/>
            <a:ext cx="1657723" cy="365125"/>
          </a:xfrm>
        </p:spPr>
        <p:txBody>
          <a:bodyPr anchor="ctr">
            <a:normAutofit/>
          </a:bodyPr>
          <a:lstStyle/>
          <a:p>
            <a:pPr>
              <a:spcAft>
                <a:spcPts val="600"/>
              </a:spcAft>
            </a:pPr>
            <a:fld id="{294A09A9-5501-47C1-A89A-A340965A2BE2}" type="slidenum">
              <a:rPr lang="en-US" smtClean="0"/>
              <a:pPr>
                <a:spcAft>
                  <a:spcPts val="600"/>
                </a:spcAft>
              </a:pPr>
              <a:t>13</a:t>
            </a:fld>
            <a:endParaRPr lang="en-US"/>
          </a:p>
        </p:txBody>
      </p:sp>
      <p:pic>
        <p:nvPicPr>
          <p:cNvPr id="66" name="Content Placeholder 65" descr="Diagram of a network&#10;&#10;Description automatically generated">
            <a:extLst>
              <a:ext uri="{FF2B5EF4-FFF2-40B4-BE49-F238E27FC236}">
                <a16:creationId xmlns:a16="http://schemas.microsoft.com/office/drawing/2014/main" id="{ADB72C15-44C2-52E2-4A80-D196D415D287}"/>
              </a:ext>
            </a:extLst>
          </p:cNvPr>
          <p:cNvPicPr>
            <a:picLocks noGrp="1" noChangeAspect="1"/>
          </p:cNvPicPr>
          <p:nvPr>
            <p:ph idx="1"/>
          </p:nvPr>
        </p:nvPicPr>
        <p:blipFill>
          <a:blip r:embed="rId3"/>
          <a:stretch>
            <a:fillRect/>
          </a:stretch>
        </p:blipFill>
        <p:spPr>
          <a:xfrm>
            <a:off x="5908872" y="329239"/>
            <a:ext cx="5254483" cy="5424152"/>
          </a:xfrm>
        </p:spPr>
      </p:pic>
      <p:sp>
        <p:nvSpPr>
          <p:cNvPr id="67" name="TextBox 66">
            <a:extLst>
              <a:ext uri="{FF2B5EF4-FFF2-40B4-BE49-F238E27FC236}">
                <a16:creationId xmlns:a16="http://schemas.microsoft.com/office/drawing/2014/main" id="{8104946A-A5AA-286C-5D34-630E493514CD}"/>
              </a:ext>
            </a:extLst>
          </p:cNvPr>
          <p:cNvSpPr txBox="1"/>
          <p:nvPr/>
        </p:nvSpPr>
        <p:spPr>
          <a:xfrm>
            <a:off x="4985656" y="5802086"/>
            <a:ext cx="7097486" cy="6001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a:latin typeface="Tenorite"/>
              </a:rPr>
              <a:t>Singh </a:t>
            </a:r>
            <a:r>
              <a:rPr lang="en-US" sz="1100" err="1">
                <a:latin typeface="Tenorite"/>
              </a:rPr>
              <a:t>Sengar</a:t>
            </a:r>
            <a:r>
              <a:rPr lang="en-US" sz="1100">
                <a:latin typeface="Tenorite"/>
              </a:rPr>
              <a:t>, Sandeep &amp; Singh, Alok &amp; Narayan Tripathi, Pramod. (2011). </a:t>
            </a:r>
            <a:r>
              <a:rPr lang="en-US" sz="1100" i="1">
                <a:latin typeface="Tenorite"/>
              </a:rPr>
              <a:t>A Survey on Telecommunication Technology Standards.</a:t>
            </a:r>
            <a:r>
              <a:rPr lang="en-US" sz="1100">
                <a:latin typeface="Tenorite"/>
              </a:rPr>
              <a:t> Viewed 7 October 2023, &lt;</a:t>
            </a:r>
            <a:r>
              <a:rPr lang="en-US" sz="1100" u="sng">
                <a:solidFill>
                  <a:srgbClr val="0563C1"/>
                </a:solidFill>
                <a:latin typeface="Tenorite"/>
                <a:ea typeface="Calibri"/>
                <a:cs typeface="Calibri"/>
                <a:hlinkClick r:id="rId4"/>
              </a:rPr>
              <a:t>https://www.researchgate.net/figure/Architecture-of-MANET_fig1_241688995</a:t>
            </a:r>
            <a:r>
              <a:rPr lang="en-US" sz="1100">
                <a:latin typeface="Tenorite"/>
              </a:rPr>
              <a:t>&gt;</a:t>
            </a:r>
            <a:endParaRPr lang="en-GB" sz="1100">
              <a:latin typeface="Tenorite"/>
            </a:endParaRPr>
          </a:p>
        </p:txBody>
      </p:sp>
      <p:sp>
        <p:nvSpPr>
          <p:cNvPr id="3" name="TextBox 2">
            <a:extLst>
              <a:ext uri="{FF2B5EF4-FFF2-40B4-BE49-F238E27FC236}">
                <a16:creationId xmlns:a16="http://schemas.microsoft.com/office/drawing/2014/main" id="{4569D8DA-5A99-D0D2-3D27-44A17F68F6A4}"/>
              </a:ext>
            </a:extLst>
          </p:cNvPr>
          <p:cNvSpPr txBox="1"/>
          <p:nvPr/>
        </p:nvSpPr>
        <p:spPr>
          <a:xfrm>
            <a:off x="639305" y="1640237"/>
            <a:ext cx="3635644" cy="31393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endParaRPr lang="en-AU"/>
          </a:p>
          <a:p>
            <a:pPr marL="285750" indent="-285750">
              <a:buFont typeface="Arial"/>
              <a:buChar char="•"/>
            </a:pPr>
            <a:r>
              <a:rPr lang="en-AU"/>
              <a:t>Decentralised Network</a:t>
            </a:r>
          </a:p>
          <a:p>
            <a:pPr marL="285750" indent="-285750">
              <a:buFont typeface="Arial"/>
              <a:buChar char="•"/>
            </a:pPr>
            <a:endParaRPr lang="en-AU"/>
          </a:p>
          <a:p>
            <a:pPr marL="285750" indent="-285750">
              <a:buFont typeface="Arial"/>
              <a:buChar char="•"/>
            </a:pPr>
            <a:r>
              <a:rPr lang="en-AU"/>
              <a:t>Reachable mobile within reception can be node</a:t>
            </a:r>
          </a:p>
          <a:p>
            <a:pPr marL="285750" indent="-285750">
              <a:buFont typeface="Arial"/>
              <a:buChar char="•"/>
            </a:pPr>
            <a:endParaRPr lang="en-AU">
              <a:latin typeface="Tenorite"/>
              <a:cs typeface="Arial"/>
            </a:endParaRPr>
          </a:p>
          <a:p>
            <a:pPr marL="285750" indent="-285750">
              <a:buFont typeface="Arial"/>
              <a:buChar char="•"/>
            </a:pPr>
            <a:r>
              <a:rPr lang="en-AU">
                <a:latin typeface="Tenorite"/>
                <a:cs typeface="Arial"/>
              </a:rPr>
              <a:t>Nodes communicate neighbours for request of passing data</a:t>
            </a:r>
          </a:p>
          <a:p>
            <a:pPr marL="285750" indent="-285750">
              <a:buFont typeface="Arial"/>
              <a:buChar char="•"/>
            </a:pPr>
            <a:endParaRPr lang="en-AU"/>
          </a:p>
          <a:p>
            <a:pPr marL="285750" indent="-285750">
              <a:buFont typeface="Arial"/>
              <a:buChar char="•"/>
            </a:pPr>
            <a:r>
              <a:rPr lang="en-AU"/>
              <a:t>Limited bandwidth</a:t>
            </a:r>
          </a:p>
        </p:txBody>
      </p:sp>
    </p:spTree>
    <p:extLst>
      <p:ext uri="{BB962C8B-B14F-4D97-AF65-F5344CB8AC3E}">
        <p14:creationId xmlns:p14="http://schemas.microsoft.com/office/powerpoint/2010/main" val="26895432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Rectangle 62">
            <a:extLst>
              <a:ext uri="{FF2B5EF4-FFF2-40B4-BE49-F238E27FC236}">
                <a16:creationId xmlns:a16="http://schemas.microsoft.com/office/drawing/2014/main" id="{2B1A36DE-AA6D-B664-CCC1-F154D6484119}"/>
              </a:ext>
            </a:extLst>
          </p:cNvPr>
          <p:cNvSpPr/>
          <p:nvPr/>
        </p:nvSpPr>
        <p:spPr>
          <a:xfrm>
            <a:off x="4893971" y="-1"/>
            <a:ext cx="7298027"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itle 9">
            <a:extLst>
              <a:ext uri="{FF2B5EF4-FFF2-40B4-BE49-F238E27FC236}">
                <a16:creationId xmlns:a16="http://schemas.microsoft.com/office/drawing/2014/main" id="{028B0E6F-20B5-B58A-313C-BDABC1445BC6}"/>
              </a:ext>
            </a:extLst>
          </p:cNvPr>
          <p:cNvSpPr>
            <a:spLocks noGrp="1"/>
          </p:cNvSpPr>
          <p:nvPr>
            <p:ph type="title"/>
          </p:nvPr>
        </p:nvSpPr>
        <p:spPr>
          <a:xfrm>
            <a:off x="148374" y="-2996"/>
            <a:ext cx="6248225" cy="1398320"/>
          </a:xfrm>
        </p:spPr>
        <p:txBody>
          <a:bodyPr anchor="b">
            <a:normAutofit/>
          </a:bodyPr>
          <a:lstStyle/>
          <a:p>
            <a:r>
              <a:rPr lang="en-US" sz="3200"/>
              <a:t>Ad-hoc On-demand Distance Vector Routing</a:t>
            </a:r>
            <a:endParaRPr lang="en-AU" sz="3200"/>
          </a:p>
        </p:txBody>
      </p:sp>
      <p:pic>
        <p:nvPicPr>
          <p:cNvPr id="62" name="Content Placeholder 61">
            <a:extLst>
              <a:ext uri="{FF2B5EF4-FFF2-40B4-BE49-F238E27FC236}">
                <a16:creationId xmlns:a16="http://schemas.microsoft.com/office/drawing/2014/main" id="{89FCD785-6171-D046-CB99-27D55BA4BF60}"/>
              </a:ext>
            </a:extLst>
          </p:cNvPr>
          <p:cNvPicPr>
            <a:picLocks noGrp="1" noChangeAspect="1"/>
          </p:cNvPicPr>
          <p:nvPr>
            <p:ph idx="1"/>
          </p:nvPr>
        </p:nvPicPr>
        <p:blipFill>
          <a:blip r:embed="rId3"/>
          <a:stretch>
            <a:fillRect/>
          </a:stretch>
        </p:blipFill>
        <p:spPr>
          <a:xfrm>
            <a:off x="7084364" y="91338"/>
            <a:ext cx="2914537" cy="6273134"/>
          </a:xfrm>
          <a:noFill/>
        </p:spPr>
      </p:pic>
      <p:sp>
        <p:nvSpPr>
          <p:cNvPr id="2" name="Date Placeholder 1">
            <a:extLst>
              <a:ext uri="{FF2B5EF4-FFF2-40B4-BE49-F238E27FC236}">
                <a16:creationId xmlns:a16="http://schemas.microsoft.com/office/drawing/2014/main" id="{536224CD-20F4-F564-E8D3-804ED7780F05}"/>
              </a:ext>
            </a:extLst>
          </p:cNvPr>
          <p:cNvSpPr>
            <a:spLocks noGrp="1"/>
          </p:cNvSpPr>
          <p:nvPr>
            <p:ph type="dt" sz="half" idx="2"/>
          </p:nvPr>
        </p:nvSpPr>
        <p:spPr>
          <a:xfrm>
            <a:off x="381000" y="6356350"/>
            <a:ext cx="1701018" cy="365125"/>
          </a:xfrm>
        </p:spPr>
        <p:txBody>
          <a:bodyPr anchor="ctr">
            <a:normAutofit/>
          </a:bodyPr>
          <a:lstStyle/>
          <a:p>
            <a:pPr>
              <a:spcAft>
                <a:spcPts val="600"/>
              </a:spcAft>
            </a:pPr>
            <a:r>
              <a:rPr lang="en-US"/>
              <a:t>21/10/2023</a:t>
            </a:r>
          </a:p>
        </p:txBody>
      </p:sp>
      <p:sp>
        <p:nvSpPr>
          <p:cNvPr id="4" name="Footer Placeholder 3">
            <a:extLst>
              <a:ext uri="{FF2B5EF4-FFF2-40B4-BE49-F238E27FC236}">
                <a16:creationId xmlns:a16="http://schemas.microsoft.com/office/drawing/2014/main" id="{1072698A-7129-077F-E4DA-FC02A1C91E76}"/>
              </a:ext>
            </a:extLst>
          </p:cNvPr>
          <p:cNvSpPr>
            <a:spLocks noGrp="1"/>
          </p:cNvSpPr>
          <p:nvPr>
            <p:ph type="ftr" sz="quarter" idx="3"/>
          </p:nvPr>
        </p:nvSpPr>
        <p:spPr>
          <a:xfrm>
            <a:off x="4038600" y="6356350"/>
            <a:ext cx="4114800" cy="365125"/>
          </a:xfrm>
        </p:spPr>
        <p:txBody>
          <a:bodyPr anchor="ctr">
            <a:normAutofit/>
          </a:bodyPr>
          <a:lstStyle/>
          <a:p>
            <a:pPr>
              <a:spcAft>
                <a:spcPts val="600"/>
              </a:spcAft>
            </a:pPr>
            <a:r>
              <a:rPr lang="en-US"/>
              <a:t>Preventing Black Holes in MANETs</a:t>
            </a:r>
          </a:p>
        </p:txBody>
      </p:sp>
      <p:sp>
        <p:nvSpPr>
          <p:cNvPr id="5" name="Slide Number Placeholder 4">
            <a:extLst>
              <a:ext uri="{FF2B5EF4-FFF2-40B4-BE49-F238E27FC236}">
                <a16:creationId xmlns:a16="http://schemas.microsoft.com/office/drawing/2014/main" id="{3EDF8A4B-3729-1D8D-7B99-74BDAD48CA34}"/>
              </a:ext>
            </a:extLst>
          </p:cNvPr>
          <p:cNvSpPr>
            <a:spLocks noGrp="1"/>
          </p:cNvSpPr>
          <p:nvPr>
            <p:ph type="sldNum" sz="quarter" idx="4"/>
          </p:nvPr>
        </p:nvSpPr>
        <p:spPr>
          <a:xfrm>
            <a:off x="10153276" y="6356350"/>
            <a:ext cx="1657723" cy="365125"/>
          </a:xfrm>
        </p:spPr>
        <p:txBody>
          <a:bodyPr anchor="ctr">
            <a:normAutofit/>
          </a:bodyPr>
          <a:lstStyle/>
          <a:p>
            <a:pPr>
              <a:spcAft>
                <a:spcPts val="600"/>
              </a:spcAft>
            </a:pPr>
            <a:fld id="{294A09A9-5501-47C1-A89A-A340965A2BE2}" type="slidenum">
              <a:rPr lang="en-US" smtClean="0"/>
              <a:pPr>
                <a:spcAft>
                  <a:spcPts val="600"/>
                </a:spcAft>
              </a:pPr>
              <a:t>14</a:t>
            </a:fld>
            <a:endParaRPr lang="en-US"/>
          </a:p>
        </p:txBody>
      </p:sp>
      <p:sp>
        <p:nvSpPr>
          <p:cNvPr id="6" name="TextBox 5">
            <a:extLst>
              <a:ext uri="{FF2B5EF4-FFF2-40B4-BE49-F238E27FC236}">
                <a16:creationId xmlns:a16="http://schemas.microsoft.com/office/drawing/2014/main" id="{A5019D80-825A-C7AD-6F2A-4294E808961A}"/>
              </a:ext>
            </a:extLst>
          </p:cNvPr>
          <p:cNvSpPr txBox="1"/>
          <p:nvPr/>
        </p:nvSpPr>
        <p:spPr>
          <a:xfrm>
            <a:off x="639305" y="1640237"/>
            <a:ext cx="3635644" cy="31393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endParaRPr lang="en-AU"/>
          </a:p>
          <a:p>
            <a:pPr marL="285750" indent="-285750">
              <a:buFont typeface="Arial"/>
              <a:buChar char="•"/>
            </a:pPr>
            <a:r>
              <a:rPr lang="en-AU"/>
              <a:t>Participating nodes forget neighbours</a:t>
            </a:r>
          </a:p>
          <a:p>
            <a:pPr marL="285750" indent="-285750">
              <a:buFont typeface="Arial"/>
              <a:buChar char="•"/>
            </a:pPr>
            <a:endParaRPr lang="en-AU"/>
          </a:p>
          <a:p>
            <a:pPr marL="285750" indent="-285750">
              <a:buFont typeface="Arial"/>
              <a:buChar char="•"/>
            </a:pPr>
            <a:r>
              <a:rPr lang="en-AU"/>
              <a:t>Routing table contains hop count number, address, sequence number, etc.</a:t>
            </a:r>
          </a:p>
          <a:p>
            <a:pPr marL="285750" indent="-285750">
              <a:buFont typeface="Arial"/>
              <a:buChar char="•"/>
            </a:pPr>
            <a:endParaRPr lang="en-AU"/>
          </a:p>
          <a:p>
            <a:pPr marL="285750" indent="-285750">
              <a:buFont typeface="Arial"/>
              <a:buChar char="•"/>
            </a:pPr>
            <a:r>
              <a:rPr lang="en-AU"/>
              <a:t>Nodes on route pass data packets and update their routing table</a:t>
            </a:r>
          </a:p>
        </p:txBody>
      </p:sp>
    </p:spTree>
    <p:extLst>
      <p:ext uri="{BB962C8B-B14F-4D97-AF65-F5344CB8AC3E}">
        <p14:creationId xmlns:p14="http://schemas.microsoft.com/office/powerpoint/2010/main" val="21699614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F4ADA08-D3F5-1096-3D98-54A73D4564A3}"/>
              </a:ext>
            </a:extLst>
          </p:cNvPr>
          <p:cNvSpPr/>
          <p:nvPr/>
        </p:nvSpPr>
        <p:spPr>
          <a:xfrm>
            <a:off x="4893971" y="-1"/>
            <a:ext cx="7298027"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6" name="Content Placeholder 25" descr="A screenshot of a computer&#10;&#10;Description automatically generated">
            <a:extLst>
              <a:ext uri="{FF2B5EF4-FFF2-40B4-BE49-F238E27FC236}">
                <a16:creationId xmlns:a16="http://schemas.microsoft.com/office/drawing/2014/main" id="{A60436FE-2E5F-FA8E-AFEE-172B8502859B}"/>
              </a:ext>
            </a:extLst>
          </p:cNvPr>
          <p:cNvPicPr>
            <a:picLocks noGrp="1" noChangeAspect="1"/>
          </p:cNvPicPr>
          <p:nvPr>
            <p:ph idx="1"/>
          </p:nvPr>
        </p:nvPicPr>
        <p:blipFill>
          <a:blip r:embed="rId3"/>
          <a:stretch>
            <a:fillRect/>
          </a:stretch>
        </p:blipFill>
        <p:spPr>
          <a:xfrm>
            <a:off x="5434182" y="885535"/>
            <a:ext cx="6214902" cy="5092571"/>
          </a:xfrm>
          <a:noFill/>
        </p:spPr>
      </p:pic>
      <p:sp>
        <p:nvSpPr>
          <p:cNvPr id="3" name="Date Placeholder 2">
            <a:extLst>
              <a:ext uri="{FF2B5EF4-FFF2-40B4-BE49-F238E27FC236}">
                <a16:creationId xmlns:a16="http://schemas.microsoft.com/office/drawing/2014/main" id="{8ECFCDDE-6A56-4692-0105-62C4DBACEC3F}"/>
              </a:ext>
            </a:extLst>
          </p:cNvPr>
          <p:cNvSpPr>
            <a:spLocks noGrp="1"/>
          </p:cNvSpPr>
          <p:nvPr>
            <p:ph type="dt" sz="half" idx="2"/>
          </p:nvPr>
        </p:nvSpPr>
        <p:spPr>
          <a:xfrm>
            <a:off x="381000" y="6356350"/>
            <a:ext cx="1701018" cy="365125"/>
          </a:xfrm>
        </p:spPr>
        <p:txBody>
          <a:bodyPr anchor="ctr">
            <a:normAutofit/>
          </a:bodyPr>
          <a:lstStyle/>
          <a:p>
            <a:pPr>
              <a:spcAft>
                <a:spcPts val="600"/>
              </a:spcAft>
            </a:pPr>
            <a:r>
              <a:rPr lang="en-US"/>
              <a:t>21/10/2023</a:t>
            </a:r>
          </a:p>
        </p:txBody>
      </p:sp>
      <p:sp>
        <p:nvSpPr>
          <p:cNvPr id="5" name="Footer Placeholder 4">
            <a:extLst>
              <a:ext uri="{FF2B5EF4-FFF2-40B4-BE49-F238E27FC236}">
                <a16:creationId xmlns:a16="http://schemas.microsoft.com/office/drawing/2014/main" id="{0A79A912-225F-BE40-9F3E-0255524448CD}"/>
              </a:ext>
            </a:extLst>
          </p:cNvPr>
          <p:cNvSpPr>
            <a:spLocks noGrp="1"/>
          </p:cNvSpPr>
          <p:nvPr>
            <p:ph type="ftr" sz="quarter" idx="3"/>
          </p:nvPr>
        </p:nvSpPr>
        <p:spPr>
          <a:xfrm>
            <a:off x="4038600" y="6356350"/>
            <a:ext cx="4114800" cy="365125"/>
          </a:xfrm>
        </p:spPr>
        <p:txBody>
          <a:bodyPr anchor="ctr">
            <a:normAutofit/>
          </a:bodyPr>
          <a:lstStyle/>
          <a:p>
            <a:pPr>
              <a:spcAft>
                <a:spcPts val="600"/>
              </a:spcAft>
            </a:pPr>
            <a:r>
              <a:rPr lang="en-US"/>
              <a:t>Preventing Black Holes in MANETs</a:t>
            </a:r>
          </a:p>
        </p:txBody>
      </p:sp>
      <p:sp>
        <p:nvSpPr>
          <p:cNvPr id="6" name="Slide Number Placeholder 5">
            <a:extLst>
              <a:ext uri="{FF2B5EF4-FFF2-40B4-BE49-F238E27FC236}">
                <a16:creationId xmlns:a16="http://schemas.microsoft.com/office/drawing/2014/main" id="{50B6C709-8794-DF4E-A15C-6E648F09DD12}"/>
              </a:ext>
            </a:extLst>
          </p:cNvPr>
          <p:cNvSpPr>
            <a:spLocks noGrp="1"/>
          </p:cNvSpPr>
          <p:nvPr>
            <p:ph type="sldNum" sz="quarter" idx="4"/>
          </p:nvPr>
        </p:nvSpPr>
        <p:spPr>
          <a:xfrm>
            <a:off x="10153276" y="6356350"/>
            <a:ext cx="1657723" cy="365125"/>
          </a:xfrm>
        </p:spPr>
        <p:txBody>
          <a:bodyPr anchor="ctr">
            <a:normAutofit/>
          </a:bodyPr>
          <a:lstStyle/>
          <a:p>
            <a:pPr>
              <a:spcAft>
                <a:spcPts val="600"/>
              </a:spcAft>
            </a:pPr>
            <a:fld id="{294A09A9-5501-47C1-A89A-A340965A2BE2}" type="slidenum">
              <a:rPr lang="en-US" smtClean="0"/>
              <a:pPr>
                <a:spcAft>
                  <a:spcPts val="600"/>
                </a:spcAft>
              </a:pPr>
              <a:t>15</a:t>
            </a:fld>
            <a:endParaRPr lang="en-US"/>
          </a:p>
        </p:txBody>
      </p:sp>
      <p:sp>
        <p:nvSpPr>
          <p:cNvPr id="13" name="Title 9">
            <a:extLst>
              <a:ext uri="{FF2B5EF4-FFF2-40B4-BE49-F238E27FC236}">
                <a16:creationId xmlns:a16="http://schemas.microsoft.com/office/drawing/2014/main" id="{88C63BFD-EFFC-FC7A-A5F1-961F59A49C81}"/>
              </a:ext>
            </a:extLst>
          </p:cNvPr>
          <p:cNvSpPr txBox="1">
            <a:spLocks/>
          </p:cNvSpPr>
          <p:nvPr/>
        </p:nvSpPr>
        <p:spPr>
          <a:xfrm>
            <a:off x="115717" y="-2996"/>
            <a:ext cx="4531042" cy="139832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pPr algn="ctr"/>
            <a:r>
              <a:rPr lang="ko-KR" altLang="en-US" sz="3200"/>
              <a:t>Black </a:t>
            </a:r>
            <a:r>
              <a:rPr lang="ko-KR" altLang="en-US" sz="3200" err="1"/>
              <a:t>Hole</a:t>
            </a:r>
            <a:r>
              <a:rPr lang="ko-KR" altLang="en-US" sz="3200"/>
              <a:t> </a:t>
            </a:r>
            <a:r>
              <a:rPr lang="ko-KR" altLang="en-US" sz="3200" err="1"/>
              <a:t>Node</a:t>
            </a:r>
            <a:endParaRPr lang="en-US" altLang="ko-KR"/>
          </a:p>
        </p:txBody>
      </p:sp>
      <p:sp>
        <p:nvSpPr>
          <p:cNvPr id="4" name="TextBox 3">
            <a:extLst>
              <a:ext uri="{FF2B5EF4-FFF2-40B4-BE49-F238E27FC236}">
                <a16:creationId xmlns:a16="http://schemas.microsoft.com/office/drawing/2014/main" id="{FACFB3CA-89A3-DC43-297A-A240DD82D720}"/>
              </a:ext>
            </a:extLst>
          </p:cNvPr>
          <p:cNvSpPr txBox="1"/>
          <p:nvPr/>
        </p:nvSpPr>
        <p:spPr>
          <a:xfrm>
            <a:off x="639305" y="1640237"/>
            <a:ext cx="3635644" cy="286232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endParaRPr lang="en-AU"/>
          </a:p>
          <a:p>
            <a:pPr marL="285750" indent="-285750">
              <a:buFont typeface="Arial"/>
              <a:buChar char="•"/>
            </a:pPr>
            <a:r>
              <a:rPr lang="en-AU"/>
              <a:t>No direct communication between source node and destination node</a:t>
            </a:r>
          </a:p>
          <a:p>
            <a:pPr marL="285750" indent="-285750">
              <a:buFont typeface="Arial"/>
              <a:buChar char="•"/>
            </a:pPr>
            <a:endParaRPr lang="en-AU"/>
          </a:p>
          <a:p>
            <a:pPr marL="285750" indent="-285750">
              <a:buFont typeface="Arial"/>
              <a:buChar char="•"/>
            </a:pPr>
            <a:r>
              <a:rPr lang="en-AU"/>
              <a:t>Hop count and sequence number tend to be faked</a:t>
            </a:r>
          </a:p>
          <a:p>
            <a:pPr marL="285750" indent="-285750">
              <a:buFont typeface="Arial"/>
              <a:buChar char="•"/>
            </a:pPr>
            <a:endParaRPr lang="en-AU"/>
          </a:p>
          <a:p>
            <a:pPr marL="285750" indent="-285750">
              <a:buFont typeface="Arial"/>
              <a:buChar char="•"/>
            </a:pPr>
            <a:r>
              <a:rPr lang="en-AU"/>
              <a:t>High consumption of limited bandwidth</a:t>
            </a:r>
          </a:p>
        </p:txBody>
      </p:sp>
    </p:spTree>
    <p:extLst>
      <p:ext uri="{BB962C8B-B14F-4D97-AF65-F5344CB8AC3E}">
        <p14:creationId xmlns:p14="http://schemas.microsoft.com/office/powerpoint/2010/main" val="42129174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6F7BB-30A8-4980-AD4A-2FB0B53FA6C9}"/>
              </a:ext>
            </a:extLst>
          </p:cNvPr>
          <p:cNvSpPr>
            <a:spLocks noGrp="1"/>
          </p:cNvSpPr>
          <p:nvPr>
            <p:ph type="title"/>
          </p:nvPr>
        </p:nvSpPr>
        <p:spPr>
          <a:xfrm>
            <a:off x="750430" y="136526"/>
            <a:ext cx="8401624" cy="1570038"/>
          </a:xfrm>
        </p:spPr>
        <p:txBody>
          <a:bodyPr/>
          <a:lstStyle/>
          <a:p>
            <a:r>
              <a:rPr lang="en-US" sz="4400"/>
              <a:t>Network Simulator 3 Architecture</a:t>
            </a:r>
          </a:p>
        </p:txBody>
      </p:sp>
      <p:sp>
        <p:nvSpPr>
          <p:cNvPr id="3" name="Date Placeholder 2">
            <a:extLst>
              <a:ext uri="{FF2B5EF4-FFF2-40B4-BE49-F238E27FC236}">
                <a16:creationId xmlns:a16="http://schemas.microsoft.com/office/drawing/2014/main" id="{1C9E50F2-F143-3013-E382-BFA773985312}"/>
              </a:ext>
            </a:extLst>
          </p:cNvPr>
          <p:cNvSpPr>
            <a:spLocks noGrp="1"/>
          </p:cNvSpPr>
          <p:nvPr>
            <p:ph type="dt" sz="half" idx="10"/>
          </p:nvPr>
        </p:nvSpPr>
        <p:spPr>
          <a:xfrm>
            <a:off x="381000" y="6356350"/>
            <a:ext cx="1569803" cy="365125"/>
          </a:xfrm>
        </p:spPr>
        <p:txBody>
          <a:bodyPr/>
          <a:lstStyle/>
          <a:p>
            <a:r>
              <a:rPr lang="en-US"/>
              <a:t>21/10/2023</a:t>
            </a:r>
          </a:p>
        </p:txBody>
      </p:sp>
      <p:sp>
        <p:nvSpPr>
          <p:cNvPr id="4" name="Footer Placeholder 3">
            <a:extLst>
              <a:ext uri="{FF2B5EF4-FFF2-40B4-BE49-F238E27FC236}">
                <a16:creationId xmlns:a16="http://schemas.microsoft.com/office/drawing/2014/main" id="{BCF90246-DFB2-A340-AADC-E85D28C31B3E}"/>
              </a:ext>
            </a:extLst>
          </p:cNvPr>
          <p:cNvSpPr>
            <a:spLocks noGrp="1"/>
          </p:cNvSpPr>
          <p:nvPr>
            <p:ph type="ftr" sz="quarter" idx="11"/>
          </p:nvPr>
        </p:nvSpPr>
        <p:spPr>
          <a:xfrm>
            <a:off x="2871106" y="6356350"/>
            <a:ext cx="4114800" cy="365125"/>
          </a:xfrm>
        </p:spPr>
        <p:txBody>
          <a:bodyPr/>
          <a:lstStyle/>
          <a:p>
            <a:r>
              <a:rPr lang="en-US"/>
              <a:t>Preventing Black Holes in MANETs</a:t>
            </a:r>
          </a:p>
        </p:txBody>
      </p:sp>
      <p:sp>
        <p:nvSpPr>
          <p:cNvPr id="5" name="Slide Number Placeholder 4">
            <a:extLst>
              <a:ext uri="{FF2B5EF4-FFF2-40B4-BE49-F238E27FC236}">
                <a16:creationId xmlns:a16="http://schemas.microsoft.com/office/drawing/2014/main" id="{987CCF58-9B83-4A4F-8CA9-3D9C9BB7A287}"/>
              </a:ext>
            </a:extLst>
          </p:cNvPr>
          <p:cNvSpPr>
            <a:spLocks noGrp="1"/>
          </p:cNvSpPr>
          <p:nvPr>
            <p:ph type="sldNum" sz="quarter" idx="12"/>
          </p:nvPr>
        </p:nvSpPr>
        <p:spPr>
          <a:xfrm>
            <a:off x="8332334" y="6356350"/>
            <a:ext cx="1167495" cy="365125"/>
          </a:xfrm>
        </p:spPr>
        <p:txBody>
          <a:bodyPr/>
          <a:lstStyle/>
          <a:p>
            <a:fld id="{294A09A9-5501-47C1-A89A-A340965A2BE2}" type="slidenum">
              <a:rPr lang="en-US" smtClean="0"/>
              <a:pPr/>
              <a:t>16</a:t>
            </a:fld>
            <a:endParaRPr lang="en-US"/>
          </a:p>
        </p:txBody>
      </p:sp>
      <p:sp>
        <p:nvSpPr>
          <p:cNvPr id="9" name="Text Placeholder 8">
            <a:extLst>
              <a:ext uri="{FF2B5EF4-FFF2-40B4-BE49-F238E27FC236}">
                <a16:creationId xmlns:a16="http://schemas.microsoft.com/office/drawing/2014/main" id="{13F4D941-B97F-B00C-76DB-691046CF9E0A}"/>
              </a:ext>
            </a:extLst>
          </p:cNvPr>
          <p:cNvSpPr>
            <a:spLocks noGrp="1"/>
          </p:cNvSpPr>
          <p:nvPr>
            <p:ph type="body" sz="quarter" idx="18"/>
          </p:nvPr>
        </p:nvSpPr>
        <p:spPr>
          <a:xfrm>
            <a:off x="5163266" y="1703199"/>
            <a:ext cx="4475747" cy="4594472"/>
          </a:xfrm>
        </p:spPr>
        <p:txBody>
          <a:bodyPr vert="horz" lIns="0" tIns="0" rIns="0" bIns="0" rtlCol="0" anchor="t">
            <a:normAutofit/>
          </a:bodyPr>
          <a:lstStyle/>
          <a:p>
            <a:r>
              <a:rPr lang="en-AU" sz="1200" b="1"/>
              <a:t>Software / Overall</a:t>
            </a:r>
          </a:p>
          <a:p>
            <a:pPr marL="285750" indent="-285750">
              <a:buChar char="•"/>
            </a:pPr>
            <a:r>
              <a:rPr lang="en-AU" sz="1200"/>
              <a:t>Discrete Event Simulator</a:t>
            </a:r>
          </a:p>
          <a:p>
            <a:pPr marL="285750" indent="-285750">
              <a:buChar char="•"/>
            </a:pPr>
            <a:r>
              <a:rPr lang="en-AU" sz="1200"/>
              <a:t>Modifiable simulation scenarios</a:t>
            </a:r>
          </a:p>
          <a:p>
            <a:pPr marL="285750" indent="-285750">
              <a:buChar char="•"/>
            </a:pPr>
            <a:r>
              <a:rPr lang="en-AU" sz="1200"/>
              <a:t>User programs written in C++ or Python</a:t>
            </a:r>
          </a:p>
          <a:p>
            <a:endParaRPr lang="en-AU" sz="1200" b="1"/>
          </a:p>
          <a:p>
            <a:r>
              <a:rPr lang="en-AU" sz="1200" b="1"/>
              <a:t>Node</a:t>
            </a:r>
            <a:endParaRPr lang="en-AU"/>
          </a:p>
          <a:p>
            <a:pPr marL="285750" indent="-285750">
              <a:buChar char="•"/>
            </a:pPr>
            <a:r>
              <a:rPr lang="en-AU" sz="1200"/>
              <a:t>Computing device that connects to a network</a:t>
            </a:r>
          </a:p>
          <a:p>
            <a:pPr marL="285750" indent="-285750">
              <a:buChar char="•"/>
            </a:pPr>
            <a:r>
              <a:rPr lang="en-AU" sz="1200"/>
              <a:t>C++ class "Node" provides methods for management and functions of computing devices in simulation</a:t>
            </a:r>
          </a:p>
          <a:p>
            <a:endParaRPr lang="en-AU" sz="1200" b="1"/>
          </a:p>
          <a:p>
            <a:r>
              <a:rPr lang="en-AU" sz="1200" b="1"/>
              <a:t>Application</a:t>
            </a:r>
            <a:endParaRPr lang="en-AU"/>
          </a:p>
          <a:p>
            <a:pPr marL="285750" indent="-285750">
              <a:buChar char="•"/>
            </a:pPr>
            <a:r>
              <a:rPr lang="en-AU" sz="1200"/>
              <a:t>Basic abstraction for program that generates some simulated activity</a:t>
            </a:r>
          </a:p>
          <a:p>
            <a:pPr marL="285750" indent="-285750">
              <a:buChar char="•"/>
            </a:pPr>
            <a:r>
              <a:rPr lang="en-AU" sz="1200"/>
              <a:t>C++ class "Application" provides methods for simulation of activities</a:t>
            </a:r>
          </a:p>
          <a:p>
            <a:endParaRPr lang="en-AU" sz="1200" b="1"/>
          </a:p>
          <a:p>
            <a:r>
              <a:rPr lang="en-AU" sz="1200" b="1"/>
              <a:t>Channel</a:t>
            </a:r>
            <a:endParaRPr lang="en-AU"/>
          </a:p>
          <a:p>
            <a:pPr marL="285750" indent="-285750">
              <a:buChar char="•"/>
            </a:pPr>
            <a:r>
              <a:rPr lang="en-AU" sz="1200"/>
              <a:t>Simulated media via which data flows between nodes</a:t>
            </a:r>
          </a:p>
          <a:p>
            <a:pPr marL="285750" indent="-285750">
              <a:buChar char="•"/>
            </a:pPr>
            <a:r>
              <a:rPr lang="en-AU" sz="1200"/>
              <a:t>C++ class "Channel" provides methods for simulating media types and behaviours</a:t>
            </a:r>
          </a:p>
          <a:p>
            <a:endParaRPr lang="en-AU" sz="1200"/>
          </a:p>
          <a:p>
            <a:r>
              <a:rPr lang="en-AU" sz="1200" b="1"/>
              <a:t>Net Device</a:t>
            </a:r>
          </a:p>
          <a:p>
            <a:pPr marL="285750" indent="-285750">
              <a:buChar char="•"/>
            </a:pPr>
            <a:r>
              <a:rPr lang="en-AU" sz="1200"/>
              <a:t>Abstraction for simulated software drivers and hardware</a:t>
            </a:r>
          </a:p>
          <a:p>
            <a:pPr marL="285750" indent="-285750">
              <a:buChar char="•"/>
            </a:pPr>
            <a:r>
              <a:rPr lang="en-AU" sz="1200"/>
              <a:t>C++ class "</a:t>
            </a:r>
            <a:r>
              <a:rPr lang="en-AU" sz="1200" err="1"/>
              <a:t>NetDevice</a:t>
            </a:r>
            <a:r>
              <a:rPr lang="en-AU" sz="1200"/>
              <a:t>" provides methods for simulated driver behaviours</a:t>
            </a:r>
          </a:p>
        </p:txBody>
      </p:sp>
      <p:grpSp>
        <p:nvGrpSpPr>
          <p:cNvPr id="6" name="Group 5">
            <a:extLst>
              <a:ext uri="{FF2B5EF4-FFF2-40B4-BE49-F238E27FC236}">
                <a16:creationId xmlns:a16="http://schemas.microsoft.com/office/drawing/2014/main" id="{78A90838-A974-BAC5-541C-95DD13A959CE}"/>
              </a:ext>
            </a:extLst>
          </p:cNvPr>
          <p:cNvGrpSpPr/>
          <p:nvPr/>
        </p:nvGrpSpPr>
        <p:grpSpPr>
          <a:xfrm>
            <a:off x="750429" y="1811921"/>
            <a:ext cx="4184843" cy="3961625"/>
            <a:chOff x="7229439" y="424759"/>
            <a:chExt cx="4813754" cy="4058533"/>
          </a:xfrm>
        </p:grpSpPr>
        <p:sp>
          <p:nvSpPr>
            <p:cNvPr id="8" name="Rectangle 7">
              <a:extLst>
                <a:ext uri="{FF2B5EF4-FFF2-40B4-BE49-F238E27FC236}">
                  <a16:creationId xmlns:a16="http://schemas.microsoft.com/office/drawing/2014/main" id="{0E3B5603-CDBF-7546-913D-05E5FE5B3632}"/>
                </a:ext>
              </a:extLst>
            </p:cNvPr>
            <p:cNvSpPr/>
            <p:nvPr/>
          </p:nvSpPr>
          <p:spPr>
            <a:xfrm>
              <a:off x="9032422" y="4180077"/>
              <a:ext cx="849086" cy="303215"/>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lIns="0" tIns="0" rIns="0" bIns="0" rtlCol="0" anchor="ctr"/>
            <a:lstStyle/>
            <a:p>
              <a:pPr algn="ctr"/>
              <a:r>
                <a:rPr lang="en-AU" sz="700"/>
                <a:t>Application</a:t>
              </a:r>
            </a:p>
          </p:txBody>
        </p:sp>
        <p:sp>
          <p:nvSpPr>
            <p:cNvPr id="10" name="Oval 9">
              <a:extLst>
                <a:ext uri="{FF2B5EF4-FFF2-40B4-BE49-F238E27FC236}">
                  <a16:creationId xmlns:a16="http://schemas.microsoft.com/office/drawing/2014/main" id="{776FA1BA-CAA0-7BB8-7BC3-01C2E7771F18}"/>
                </a:ext>
              </a:extLst>
            </p:cNvPr>
            <p:cNvSpPr/>
            <p:nvPr/>
          </p:nvSpPr>
          <p:spPr>
            <a:xfrm>
              <a:off x="9100458" y="3374572"/>
              <a:ext cx="713014" cy="58782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AU" sz="800"/>
                <a:t>Node</a:t>
              </a:r>
            </a:p>
          </p:txBody>
        </p:sp>
        <p:cxnSp>
          <p:nvCxnSpPr>
            <p:cNvPr id="11" name="Straight Arrow Connector 10">
              <a:extLst>
                <a:ext uri="{FF2B5EF4-FFF2-40B4-BE49-F238E27FC236}">
                  <a16:creationId xmlns:a16="http://schemas.microsoft.com/office/drawing/2014/main" id="{D7E8C51F-9166-E251-A65E-6D8821DAC4E0}"/>
                </a:ext>
              </a:extLst>
            </p:cNvPr>
            <p:cNvCxnSpPr>
              <a:stCxn id="10" idx="4"/>
              <a:endCxn id="8" idx="0"/>
            </p:cNvCxnSpPr>
            <p:nvPr/>
          </p:nvCxnSpPr>
          <p:spPr>
            <a:xfrm>
              <a:off x="9456965" y="3962400"/>
              <a:ext cx="0" cy="21767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Cylinder 11">
              <a:extLst>
                <a:ext uri="{FF2B5EF4-FFF2-40B4-BE49-F238E27FC236}">
                  <a16:creationId xmlns:a16="http://schemas.microsoft.com/office/drawing/2014/main" id="{7E826C69-F154-32BE-112D-C38EA9383A7B}"/>
                </a:ext>
              </a:extLst>
            </p:cNvPr>
            <p:cNvSpPr/>
            <p:nvPr/>
          </p:nvSpPr>
          <p:spPr>
            <a:xfrm rot="20287551">
              <a:off x="8546629" y="2097266"/>
              <a:ext cx="221342" cy="892629"/>
            </a:xfrm>
            <a:prstGeom prst="can">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vert="vert270" lIns="0" tIns="0" rIns="0" bIns="0" rtlCol="0" anchor="ctr"/>
            <a:lstStyle/>
            <a:p>
              <a:pPr algn="ctr"/>
              <a:r>
                <a:rPr lang="en-AU" sz="700"/>
                <a:t>Channel</a:t>
              </a:r>
            </a:p>
          </p:txBody>
        </p:sp>
        <p:sp>
          <p:nvSpPr>
            <p:cNvPr id="13" name="Cylinder 12">
              <a:extLst>
                <a:ext uri="{FF2B5EF4-FFF2-40B4-BE49-F238E27FC236}">
                  <a16:creationId xmlns:a16="http://schemas.microsoft.com/office/drawing/2014/main" id="{ADE0F0AA-73E9-93EF-72D9-5BC42C6ED5E7}"/>
                </a:ext>
              </a:extLst>
            </p:cNvPr>
            <p:cNvSpPr/>
            <p:nvPr/>
          </p:nvSpPr>
          <p:spPr>
            <a:xfrm rot="1759413">
              <a:off x="9814537" y="2049512"/>
              <a:ext cx="213476" cy="859958"/>
            </a:xfrm>
            <a:prstGeom prst="can">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vert="vert270" lIns="0" tIns="0" rIns="0" bIns="0" rtlCol="0" anchor="ctr"/>
            <a:lstStyle/>
            <a:p>
              <a:pPr algn="ctr"/>
              <a:r>
                <a:rPr lang="en-AU" sz="700"/>
                <a:t>Channel</a:t>
              </a:r>
            </a:p>
          </p:txBody>
        </p:sp>
        <p:sp>
          <p:nvSpPr>
            <p:cNvPr id="14" name="Rectangle 13">
              <a:extLst>
                <a:ext uri="{FF2B5EF4-FFF2-40B4-BE49-F238E27FC236}">
                  <a16:creationId xmlns:a16="http://schemas.microsoft.com/office/drawing/2014/main" id="{E4E7769D-088B-3800-07E8-89B6A76AAAE2}"/>
                </a:ext>
              </a:extLst>
            </p:cNvPr>
            <p:cNvSpPr/>
            <p:nvPr/>
          </p:nvSpPr>
          <p:spPr>
            <a:xfrm>
              <a:off x="8657300" y="2946332"/>
              <a:ext cx="489752" cy="375579"/>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AU" sz="600"/>
                <a:t>Net Device</a:t>
              </a:r>
            </a:p>
          </p:txBody>
        </p:sp>
        <p:sp>
          <p:nvSpPr>
            <p:cNvPr id="15" name="Rectangle 14">
              <a:extLst>
                <a:ext uri="{FF2B5EF4-FFF2-40B4-BE49-F238E27FC236}">
                  <a16:creationId xmlns:a16="http://schemas.microsoft.com/office/drawing/2014/main" id="{5DEE29C4-4A2F-8E6F-A4C1-90086F3C6727}"/>
                </a:ext>
              </a:extLst>
            </p:cNvPr>
            <p:cNvSpPr/>
            <p:nvPr/>
          </p:nvSpPr>
          <p:spPr>
            <a:xfrm>
              <a:off x="9402642" y="2853987"/>
              <a:ext cx="489752" cy="375579"/>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AU" sz="600"/>
                <a:t>Net Device</a:t>
              </a:r>
            </a:p>
          </p:txBody>
        </p:sp>
        <p:sp>
          <p:nvSpPr>
            <p:cNvPr id="16" name="Rectangle 15">
              <a:extLst>
                <a:ext uri="{FF2B5EF4-FFF2-40B4-BE49-F238E27FC236}">
                  <a16:creationId xmlns:a16="http://schemas.microsoft.com/office/drawing/2014/main" id="{06482864-30F9-DD64-A7B2-A0BD2EFD31AA}"/>
                </a:ext>
              </a:extLst>
            </p:cNvPr>
            <p:cNvSpPr/>
            <p:nvPr/>
          </p:nvSpPr>
          <p:spPr>
            <a:xfrm>
              <a:off x="9892394" y="3381861"/>
              <a:ext cx="489752" cy="375579"/>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AU" sz="600"/>
                <a:t>Net Device</a:t>
              </a:r>
            </a:p>
          </p:txBody>
        </p:sp>
        <p:sp>
          <p:nvSpPr>
            <p:cNvPr id="17" name="Cylinder 16">
              <a:extLst>
                <a:ext uri="{FF2B5EF4-FFF2-40B4-BE49-F238E27FC236}">
                  <a16:creationId xmlns:a16="http://schemas.microsoft.com/office/drawing/2014/main" id="{9E4DDBBA-3428-CE21-2BAB-74650652A793}"/>
                </a:ext>
              </a:extLst>
            </p:cNvPr>
            <p:cNvSpPr/>
            <p:nvPr/>
          </p:nvSpPr>
          <p:spPr>
            <a:xfrm rot="1759413">
              <a:off x="10486729" y="2540761"/>
              <a:ext cx="213476" cy="859958"/>
            </a:xfrm>
            <a:prstGeom prst="can">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vert="vert270" lIns="0" tIns="0" rIns="0" bIns="0" rtlCol="0" anchor="ctr"/>
            <a:lstStyle/>
            <a:p>
              <a:pPr algn="ctr"/>
              <a:r>
                <a:rPr lang="en-AU" sz="700"/>
                <a:t>Channel</a:t>
              </a:r>
            </a:p>
          </p:txBody>
        </p:sp>
        <p:sp>
          <p:nvSpPr>
            <p:cNvPr id="18" name="Rectangle 17">
              <a:extLst>
                <a:ext uri="{FF2B5EF4-FFF2-40B4-BE49-F238E27FC236}">
                  <a16:creationId xmlns:a16="http://schemas.microsoft.com/office/drawing/2014/main" id="{FF7FBF4E-B4F8-750A-EF3C-487475819E35}"/>
                </a:ext>
              </a:extLst>
            </p:cNvPr>
            <p:cNvSpPr/>
            <p:nvPr/>
          </p:nvSpPr>
          <p:spPr>
            <a:xfrm>
              <a:off x="8078525" y="1685190"/>
              <a:ext cx="489752" cy="375579"/>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AU" sz="600"/>
                <a:t>Net Device</a:t>
              </a:r>
            </a:p>
          </p:txBody>
        </p:sp>
        <p:sp>
          <p:nvSpPr>
            <p:cNvPr id="19" name="Rectangle 18">
              <a:extLst>
                <a:ext uri="{FF2B5EF4-FFF2-40B4-BE49-F238E27FC236}">
                  <a16:creationId xmlns:a16="http://schemas.microsoft.com/office/drawing/2014/main" id="{82762E56-7C37-D1FC-348B-1EF421025AEF}"/>
                </a:ext>
              </a:extLst>
            </p:cNvPr>
            <p:cNvSpPr/>
            <p:nvPr/>
          </p:nvSpPr>
          <p:spPr>
            <a:xfrm>
              <a:off x="9980039" y="1582318"/>
              <a:ext cx="489752" cy="375579"/>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AU" sz="600"/>
                <a:t>Net Device</a:t>
              </a:r>
            </a:p>
          </p:txBody>
        </p:sp>
        <p:sp>
          <p:nvSpPr>
            <p:cNvPr id="20" name="Rectangle 19">
              <a:extLst>
                <a:ext uri="{FF2B5EF4-FFF2-40B4-BE49-F238E27FC236}">
                  <a16:creationId xmlns:a16="http://schemas.microsoft.com/office/drawing/2014/main" id="{8D70B9CD-0BC1-49B0-62A8-9EE95736BBE8}"/>
                </a:ext>
              </a:extLst>
            </p:cNvPr>
            <p:cNvSpPr/>
            <p:nvPr/>
          </p:nvSpPr>
          <p:spPr>
            <a:xfrm>
              <a:off x="10877938" y="2244304"/>
              <a:ext cx="489752" cy="375579"/>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AU" sz="600"/>
                <a:t>Net Device</a:t>
              </a:r>
            </a:p>
          </p:txBody>
        </p:sp>
        <p:sp>
          <p:nvSpPr>
            <p:cNvPr id="21" name="Oval 20">
              <a:extLst>
                <a:ext uri="{FF2B5EF4-FFF2-40B4-BE49-F238E27FC236}">
                  <a16:creationId xmlns:a16="http://schemas.microsoft.com/office/drawing/2014/main" id="{3852C378-5F6D-E62A-8731-5BD76EDC0EF7}"/>
                </a:ext>
              </a:extLst>
            </p:cNvPr>
            <p:cNvSpPr/>
            <p:nvPr/>
          </p:nvSpPr>
          <p:spPr>
            <a:xfrm>
              <a:off x="7572775" y="1030475"/>
              <a:ext cx="713014" cy="58782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AU" sz="500"/>
                <a:t>Node</a:t>
              </a:r>
            </a:p>
          </p:txBody>
        </p:sp>
        <p:sp>
          <p:nvSpPr>
            <p:cNvPr id="22" name="Oval 21">
              <a:extLst>
                <a:ext uri="{FF2B5EF4-FFF2-40B4-BE49-F238E27FC236}">
                  <a16:creationId xmlns:a16="http://schemas.microsoft.com/office/drawing/2014/main" id="{079FE071-5698-7345-9460-2B76E436DAC5}"/>
                </a:ext>
              </a:extLst>
            </p:cNvPr>
            <p:cNvSpPr/>
            <p:nvPr/>
          </p:nvSpPr>
          <p:spPr>
            <a:xfrm>
              <a:off x="10165315" y="877748"/>
              <a:ext cx="713014" cy="58782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AU" sz="800"/>
                <a:t>Node</a:t>
              </a:r>
            </a:p>
          </p:txBody>
        </p:sp>
        <p:sp>
          <p:nvSpPr>
            <p:cNvPr id="23" name="Oval 22">
              <a:extLst>
                <a:ext uri="{FF2B5EF4-FFF2-40B4-BE49-F238E27FC236}">
                  <a16:creationId xmlns:a16="http://schemas.microsoft.com/office/drawing/2014/main" id="{4D6B7E46-FD23-57C2-A9F1-16B9B250E865}"/>
                </a:ext>
              </a:extLst>
            </p:cNvPr>
            <p:cNvSpPr/>
            <p:nvPr/>
          </p:nvSpPr>
          <p:spPr>
            <a:xfrm>
              <a:off x="11262143" y="1685190"/>
              <a:ext cx="713014" cy="58782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AU" sz="800"/>
                <a:t>Node</a:t>
              </a:r>
            </a:p>
          </p:txBody>
        </p:sp>
        <p:sp>
          <p:nvSpPr>
            <p:cNvPr id="24" name="Rectangle 23">
              <a:extLst>
                <a:ext uri="{FF2B5EF4-FFF2-40B4-BE49-F238E27FC236}">
                  <a16:creationId xmlns:a16="http://schemas.microsoft.com/office/drawing/2014/main" id="{987166D8-7ADF-36BE-EBE2-E3D7762B2F97}"/>
                </a:ext>
              </a:extLst>
            </p:cNvPr>
            <p:cNvSpPr/>
            <p:nvPr/>
          </p:nvSpPr>
          <p:spPr>
            <a:xfrm>
              <a:off x="7229439" y="660373"/>
              <a:ext cx="849086" cy="303215"/>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lIns="0" tIns="0" rIns="0" bIns="0" rtlCol="0" anchor="ctr"/>
            <a:lstStyle/>
            <a:p>
              <a:pPr algn="ctr"/>
              <a:r>
                <a:rPr lang="en-AU" sz="700"/>
                <a:t>Application</a:t>
              </a:r>
            </a:p>
          </p:txBody>
        </p:sp>
        <p:sp>
          <p:nvSpPr>
            <p:cNvPr id="25" name="Rectangle 24">
              <a:extLst>
                <a:ext uri="{FF2B5EF4-FFF2-40B4-BE49-F238E27FC236}">
                  <a16:creationId xmlns:a16="http://schemas.microsoft.com/office/drawing/2014/main" id="{FA74921D-0B80-27E0-114E-A0C024A4A752}"/>
                </a:ext>
              </a:extLst>
            </p:cNvPr>
            <p:cNvSpPr/>
            <p:nvPr/>
          </p:nvSpPr>
          <p:spPr>
            <a:xfrm>
              <a:off x="10168924" y="424759"/>
              <a:ext cx="849086" cy="303215"/>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lIns="0" tIns="0" rIns="0" bIns="0" rtlCol="0" anchor="ctr"/>
            <a:lstStyle/>
            <a:p>
              <a:pPr algn="ctr"/>
              <a:r>
                <a:rPr lang="en-AU" sz="700"/>
                <a:t>Application</a:t>
              </a:r>
            </a:p>
          </p:txBody>
        </p:sp>
        <p:sp>
          <p:nvSpPr>
            <p:cNvPr id="26" name="Rectangle 25">
              <a:extLst>
                <a:ext uri="{FF2B5EF4-FFF2-40B4-BE49-F238E27FC236}">
                  <a16:creationId xmlns:a16="http://schemas.microsoft.com/office/drawing/2014/main" id="{7212D030-1010-1CF2-16C2-A1ABAD7BDE0F}"/>
                </a:ext>
              </a:extLst>
            </p:cNvPr>
            <p:cNvSpPr/>
            <p:nvPr/>
          </p:nvSpPr>
          <p:spPr>
            <a:xfrm>
              <a:off x="11194107" y="1182924"/>
              <a:ext cx="849086" cy="303215"/>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lIns="0" tIns="0" rIns="0" bIns="0" rtlCol="0" anchor="ctr"/>
            <a:lstStyle/>
            <a:p>
              <a:pPr algn="ctr"/>
              <a:r>
                <a:rPr lang="en-AU" sz="700"/>
                <a:t>Application</a:t>
              </a:r>
            </a:p>
          </p:txBody>
        </p:sp>
        <p:cxnSp>
          <p:nvCxnSpPr>
            <p:cNvPr id="27" name="Straight Arrow Connector 26">
              <a:extLst>
                <a:ext uri="{FF2B5EF4-FFF2-40B4-BE49-F238E27FC236}">
                  <a16:creationId xmlns:a16="http://schemas.microsoft.com/office/drawing/2014/main" id="{A7F9E044-3B75-17A2-8AB7-43818944C21F}"/>
                </a:ext>
              </a:extLst>
            </p:cNvPr>
            <p:cNvCxnSpPr>
              <a:cxnSpLocks/>
              <a:stCxn id="24" idx="2"/>
              <a:endCxn id="21" idx="1"/>
            </p:cNvCxnSpPr>
            <p:nvPr/>
          </p:nvCxnSpPr>
          <p:spPr>
            <a:xfrm>
              <a:off x="7653982" y="963588"/>
              <a:ext cx="23211" cy="15297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B1214584-1D79-ED3A-9FAF-2071FEE8DEC5}"/>
                </a:ext>
              </a:extLst>
            </p:cNvPr>
            <p:cNvCxnSpPr>
              <a:cxnSpLocks/>
              <a:stCxn id="21" idx="5"/>
              <a:endCxn id="18" idx="0"/>
            </p:cNvCxnSpPr>
            <p:nvPr/>
          </p:nvCxnSpPr>
          <p:spPr>
            <a:xfrm>
              <a:off x="8181371" y="1532218"/>
              <a:ext cx="142030" cy="15297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7FF73FED-8C59-59C7-CAF2-40A6846240E9}"/>
                </a:ext>
              </a:extLst>
            </p:cNvPr>
            <p:cNvCxnSpPr>
              <a:cxnSpLocks/>
              <a:stCxn id="18" idx="2"/>
              <a:endCxn id="12" idx="1"/>
            </p:cNvCxnSpPr>
            <p:nvPr/>
          </p:nvCxnSpPr>
          <p:spPr>
            <a:xfrm>
              <a:off x="8323401" y="2060769"/>
              <a:ext cx="167616" cy="6863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EA6020ED-7BD0-BBF6-5ABD-D32B5E0BB0DA}"/>
                </a:ext>
              </a:extLst>
            </p:cNvPr>
            <p:cNvCxnSpPr>
              <a:cxnSpLocks/>
              <a:stCxn id="25" idx="2"/>
              <a:endCxn id="22" idx="0"/>
            </p:cNvCxnSpPr>
            <p:nvPr/>
          </p:nvCxnSpPr>
          <p:spPr>
            <a:xfrm flipH="1">
              <a:off x="10521822" y="727974"/>
              <a:ext cx="71645" cy="149774"/>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446A34D1-34DB-7839-8CAA-A712331AB546}"/>
                </a:ext>
              </a:extLst>
            </p:cNvPr>
            <p:cNvCxnSpPr>
              <a:cxnSpLocks/>
              <a:stCxn id="22" idx="3"/>
              <a:endCxn id="19" idx="0"/>
            </p:cNvCxnSpPr>
            <p:nvPr/>
          </p:nvCxnSpPr>
          <p:spPr>
            <a:xfrm flipH="1">
              <a:off x="10224915" y="1379491"/>
              <a:ext cx="44818" cy="20282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99365FD2-DFB3-A73C-7E61-D34AE855FABE}"/>
                </a:ext>
              </a:extLst>
            </p:cNvPr>
            <p:cNvCxnSpPr>
              <a:cxnSpLocks/>
              <a:stCxn id="13" idx="0"/>
              <a:endCxn id="19" idx="2"/>
            </p:cNvCxnSpPr>
            <p:nvPr/>
          </p:nvCxnSpPr>
          <p:spPr>
            <a:xfrm flipV="1">
              <a:off x="10105716" y="1957897"/>
              <a:ext cx="119199" cy="19324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AC4C2ADF-2D11-A2A0-4E49-A5328547C342}"/>
                </a:ext>
              </a:extLst>
            </p:cNvPr>
            <p:cNvCxnSpPr>
              <a:cxnSpLocks/>
              <a:stCxn id="14" idx="2"/>
              <a:endCxn id="10" idx="1"/>
            </p:cNvCxnSpPr>
            <p:nvPr/>
          </p:nvCxnSpPr>
          <p:spPr>
            <a:xfrm>
              <a:off x="8902176" y="3321911"/>
              <a:ext cx="302700" cy="13874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E759AA92-B557-15BF-AD18-C3BCFDB02C86}"/>
                </a:ext>
              </a:extLst>
            </p:cNvPr>
            <p:cNvCxnSpPr>
              <a:cxnSpLocks/>
              <a:stCxn id="15" idx="2"/>
              <a:endCxn id="10" idx="0"/>
            </p:cNvCxnSpPr>
            <p:nvPr/>
          </p:nvCxnSpPr>
          <p:spPr>
            <a:xfrm flipH="1">
              <a:off x="9456965" y="3229566"/>
              <a:ext cx="190553" cy="14500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0A46FEF2-73A1-3D20-C5AE-18FE079FB47F}"/>
                </a:ext>
              </a:extLst>
            </p:cNvPr>
            <p:cNvCxnSpPr>
              <a:cxnSpLocks/>
              <a:stCxn id="16" idx="1"/>
              <a:endCxn id="10" idx="6"/>
            </p:cNvCxnSpPr>
            <p:nvPr/>
          </p:nvCxnSpPr>
          <p:spPr>
            <a:xfrm flipH="1">
              <a:off x="9813472" y="3569651"/>
              <a:ext cx="78922" cy="9883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AF010673-08EE-D5D9-AA70-2745A3B2312D}"/>
                </a:ext>
              </a:extLst>
            </p:cNvPr>
            <p:cNvCxnSpPr>
              <a:cxnSpLocks/>
              <a:stCxn id="26" idx="2"/>
              <a:endCxn id="23" idx="0"/>
            </p:cNvCxnSpPr>
            <p:nvPr/>
          </p:nvCxnSpPr>
          <p:spPr>
            <a:xfrm>
              <a:off x="11618650" y="1486139"/>
              <a:ext cx="0" cy="19905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5AAE77B9-1F52-6736-0231-1A1F797FE108}"/>
                </a:ext>
              </a:extLst>
            </p:cNvPr>
            <p:cNvCxnSpPr>
              <a:cxnSpLocks/>
              <a:stCxn id="23" idx="4"/>
              <a:endCxn id="20" idx="3"/>
            </p:cNvCxnSpPr>
            <p:nvPr/>
          </p:nvCxnSpPr>
          <p:spPr>
            <a:xfrm flipH="1">
              <a:off x="11367690" y="2273018"/>
              <a:ext cx="250960" cy="15907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FE6D0868-BA4C-DCCF-6478-87F0E07EF73C}"/>
                </a:ext>
              </a:extLst>
            </p:cNvPr>
            <p:cNvCxnSpPr>
              <a:cxnSpLocks/>
              <a:stCxn id="17" idx="0"/>
              <a:endCxn id="20" idx="1"/>
            </p:cNvCxnSpPr>
            <p:nvPr/>
          </p:nvCxnSpPr>
          <p:spPr>
            <a:xfrm flipV="1">
              <a:off x="10777908" y="2432094"/>
              <a:ext cx="100030" cy="21029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C9361D8E-836E-492A-37D0-F306ABC9BDC5}"/>
                </a:ext>
              </a:extLst>
            </p:cNvPr>
            <p:cNvCxnSpPr>
              <a:cxnSpLocks/>
              <a:stCxn id="17" idx="3"/>
              <a:endCxn id="16" idx="0"/>
            </p:cNvCxnSpPr>
            <p:nvPr/>
          </p:nvCxnSpPr>
          <p:spPr>
            <a:xfrm flipH="1">
              <a:off x="10137270" y="3345625"/>
              <a:ext cx="245619" cy="3623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686412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F191A4-7839-4F63-B17C-7C366C59488C}"/>
              </a:ext>
            </a:extLst>
          </p:cNvPr>
          <p:cNvSpPr>
            <a:spLocks noGrp="1"/>
          </p:cNvSpPr>
          <p:nvPr>
            <p:ph type="title"/>
          </p:nvPr>
        </p:nvSpPr>
        <p:spPr>
          <a:xfrm>
            <a:off x="1167492" y="381000"/>
            <a:ext cx="9779183" cy="1325563"/>
          </a:xfrm>
        </p:spPr>
        <p:txBody>
          <a:bodyPr/>
          <a:lstStyle/>
          <a:p>
            <a:r>
              <a:rPr lang="en-US"/>
              <a:t>Network Simulator Data Vis.</a:t>
            </a:r>
          </a:p>
        </p:txBody>
      </p:sp>
      <p:sp>
        <p:nvSpPr>
          <p:cNvPr id="9" name="Content Placeholder 8">
            <a:extLst>
              <a:ext uri="{FF2B5EF4-FFF2-40B4-BE49-F238E27FC236}">
                <a16:creationId xmlns:a16="http://schemas.microsoft.com/office/drawing/2014/main" id="{472FA7B1-CD7F-3646-B44C-91A107A0CBEE}"/>
              </a:ext>
            </a:extLst>
          </p:cNvPr>
          <p:cNvSpPr>
            <a:spLocks noGrp="1"/>
          </p:cNvSpPr>
          <p:nvPr>
            <p:ph type="body" sz="quarter" idx="14"/>
          </p:nvPr>
        </p:nvSpPr>
        <p:spPr>
          <a:xfrm>
            <a:off x="1166813" y="2020329"/>
            <a:ext cx="3219450" cy="468933"/>
          </a:xfrm>
        </p:spPr>
        <p:txBody>
          <a:bodyPr/>
          <a:lstStyle/>
          <a:p>
            <a:endParaRPr lang="en-US"/>
          </a:p>
        </p:txBody>
      </p:sp>
      <p:sp>
        <p:nvSpPr>
          <p:cNvPr id="4" name="Content Placeholder 3">
            <a:extLst>
              <a:ext uri="{FF2B5EF4-FFF2-40B4-BE49-F238E27FC236}">
                <a16:creationId xmlns:a16="http://schemas.microsoft.com/office/drawing/2014/main" id="{9B9ED227-95A7-4B08-91FE-5E0EF0D41D20}"/>
              </a:ext>
            </a:extLst>
          </p:cNvPr>
          <p:cNvSpPr>
            <a:spLocks noGrp="1"/>
          </p:cNvSpPr>
          <p:nvPr>
            <p:ph idx="1"/>
          </p:nvPr>
        </p:nvSpPr>
        <p:spPr>
          <a:xfrm>
            <a:off x="1167491" y="2526318"/>
            <a:ext cx="3218688" cy="2828613"/>
          </a:xfrm>
        </p:spPr>
        <p:txBody>
          <a:bodyPr vert="horz" lIns="91440" tIns="45720" rIns="91440" bIns="45720" rtlCol="0" anchor="t">
            <a:noAutofit/>
          </a:bodyPr>
          <a:lstStyle/>
          <a:p>
            <a:endParaRPr lang="en-US"/>
          </a:p>
        </p:txBody>
      </p:sp>
      <p:sp>
        <p:nvSpPr>
          <p:cNvPr id="5" name="Content Placeholder 4">
            <a:extLst>
              <a:ext uri="{FF2B5EF4-FFF2-40B4-BE49-F238E27FC236}">
                <a16:creationId xmlns:a16="http://schemas.microsoft.com/office/drawing/2014/main" id="{9C2ECAAA-1E9C-4845-8EA9-E11A76F08150}"/>
              </a:ext>
            </a:extLst>
          </p:cNvPr>
          <p:cNvSpPr>
            <a:spLocks noGrp="1"/>
          </p:cNvSpPr>
          <p:nvPr>
            <p:ph idx="10"/>
          </p:nvPr>
        </p:nvSpPr>
        <p:spPr>
          <a:xfrm>
            <a:off x="4683787" y="2018581"/>
            <a:ext cx="6642892" cy="2828613"/>
          </a:xfrm>
        </p:spPr>
        <p:txBody>
          <a:bodyPr vert="horz" lIns="91440" tIns="45720" rIns="91440" bIns="45720" rtlCol="0" anchor="t">
            <a:normAutofit/>
          </a:bodyPr>
          <a:lstStyle/>
          <a:p>
            <a:endParaRPr lang="en-US"/>
          </a:p>
        </p:txBody>
      </p:sp>
      <p:sp>
        <p:nvSpPr>
          <p:cNvPr id="13" name="Content Placeholder 12">
            <a:extLst>
              <a:ext uri="{FF2B5EF4-FFF2-40B4-BE49-F238E27FC236}">
                <a16:creationId xmlns:a16="http://schemas.microsoft.com/office/drawing/2014/main" id="{EB1FFBC5-1733-5E4A-BF11-2C157D9917CC}"/>
              </a:ext>
            </a:extLst>
          </p:cNvPr>
          <p:cNvSpPr>
            <a:spLocks noGrp="1"/>
          </p:cNvSpPr>
          <p:nvPr>
            <p:ph type="body" sz="quarter" idx="16"/>
          </p:nvPr>
        </p:nvSpPr>
        <p:spPr>
          <a:xfrm>
            <a:off x="4683788" y="4885998"/>
            <a:ext cx="6642892" cy="468933"/>
          </a:xfrm>
        </p:spPr>
        <p:txBody>
          <a:bodyPr/>
          <a:lstStyle/>
          <a:p>
            <a:endParaRPr lang="en-US"/>
          </a:p>
        </p:txBody>
      </p:sp>
      <p:sp>
        <p:nvSpPr>
          <p:cNvPr id="3" name="Date Placeholder 2">
            <a:extLst>
              <a:ext uri="{FF2B5EF4-FFF2-40B4-BE49-F238E27FC236}">
                <a16:creationId xmlns:a16="http://schemas.microsoft.com/office/drawing/2014/main" id="{3508AD18-0BFF-C70A-8AB7-4CA409012E58}"/>
              </a:ext>
            </a:extLst>
          </p:cNvPr>
          <p:cNvSpPr>
            <a:spLocks noGrp="1"/>
          </p:cNvSpPr>
          <p:nvPr>
            <p:ph type="dt" sz="half" idx="2"/>
          </p:nvPr>
        </p:nvSpPr>
        <p:spPr>
          <a:xfrm>
            <a:off x="381000" y="6356350"/>
            <a:ext cx="1767114" cy="365125"/>
          </a:xfrm>
        </p:spPr>
        <p:txBody>
          <a:bodyPr/>
          <a:lstStyle/>
          <a:p>
            <a:r>
              <a:rPr lang="en-US"/>
              <a:t>21/10/2023</a:t>
            </a:r>
          </a:p>
        </p:txBody>
      </p:sp>
      <p:sp>
        <p:nvSpPr>
          <p:cNvPr id="7" name="Footer Placeholder 6">
            <a:extLst>
              <a:ext uri="{FF2B5EF4-FFF2-40B4-BE49-F238E27FC236}">
                <a16:creationId xmlns:a16="http://schemas.microsoft.com/office/drawing/2014/main" id="{B42ACFC2-B54A-8244-B5D9-4B1EC2EED59D}"/>
              </a:ext>
            </a:extLst>
          </p:cNvPr>
          <p:cNvSpPr>
            <a:spLocks noGrp="1"/>
          </p:cNvSpPr>
          <p:nvPr>
            <p:ph type="ftr" sz="quarter" idx="3"/>
          </p:nvPr>
        </p:nvSpPr>
        <p:spPr>
          <a:xfrm>
            <a:off x="4038600" y="6356350"/>
            <a:ext cx="4114800" cy="365125"/>
          </a:xfrm>
        </p:spPr>
        <p:txBody>
          <a:bodyPr/>
          <a:lstStyle/>
          <a:p>
            <a:r>
              <a:rPr lang="en-US"/>
              <a:t>Preventing Black Holes in MANETs</a:t>
            </a:r>
          </a:p>
        </p:txBody>
      </p:sp>
      <p:sp>
        <p:nvSpPr>
          <p:cNvPr id="8" name="Slide Number Placeholder 7">
            <a:extLst>
              <a:ext uri="{FF2B5EF4-FFF2-40B4-BE49-F238E27FC236}">
                <a16:creationId xmlns:a16="http://schemas.microsoft.com/office/drawing/2014/main" id="{B609FC03-B5BE-D846-993A-8E351C9509F3}"/>
              </a:ext>
            </a:extLst>
          </p:cNvPr>
          <p:cNvSpPr>
            <a:spLocks noGrp="1"/>
          </p:cNvSpPr>
          <p:nvPr>
            <p:ph type="sldNum" sz="quarter" idx="4"/>
          </p:nvPr>
        </p:nvSpPr>
        <p:spPr>
          <a:xfrm>
            <a:off x="10153276" y="6356350"/>
            <a:ext cx="1657723" cy="365125"/>
          </a:xfrm>
        </p:spPr>
        <p:txBody>
          <a:bodyPr/>
          <a:lstStyle/>
          <a:p>
            <a:fld id="{294A09A9-5501-47C1-A89A-A340965A2BE2}" type="slidenum">
              <a:rPr lang="en-US" smtClean="0"/>
              <a:pPr/>
              <a:t>17</a:t>
            </a:fld>
            <a:endParaRPr lang="en-US"/>
          </a:p>
        </p:txBody>
      </p:sp>
    </p:spTree>
    <p:extLst>
      <p:ext uri="{BB962C8B-B14F-4D97-AF65-F5344CB8AC3E}">
        <p14:creationId xmlns:p14="http://schemas.microsoft.com/office/powerpoint/2010/main" val="15393036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0295B-54B9-4937-90E3-BAB9CE69E30B}"/>
              </a:ext>
            </a:extLst>
          </p:cNvPr>
          <p:cNvSpPr>
            <a:spLocks noGrp="1"/>
          </p:cNvSpPr>
          <p:nvPr>
            <p:ph type="ctrTitle"/>
          </p:nvPr>
        </p:nvSpPr>
        <p:spPr>
          <a:xfrm>
            <a:off x="1167494" y="177553"/>
            <a:ext cx="6245912" cy="3269447"/>
          </a:xfrm>
        </p:spPr>
        <p:txBody>
          <a:bodyPr/>
          <a:lstStyle/>
          <a:p>
            <a:r>
              <a:rPr lang="en-US"/>
              <a:t>Undertaking the Project</a:t>
            </a:r>
          </a:p>
        </p:txBody>
      </p:sp>
      <p:sp>
        <p:nvSpPr>
          <p:cNvPr id="4" name="Text Placeholder 3">
            <a:extLst>
              <a:ext uri="{FF2B5EF4-FFF2-40B4-BE49-F238E27FC236}">
                <a16:creationId xmlns:a16="http://schemas.microsoft.com/office/drawing/2014/main" id="{D51A6D85-3837-435F-A342-5A3F98172B12}"/>
              </a:ext>
            </a:extLst>
          </p:cNvPr>
          <p:cNvSpPr>
            <a:spLocks noGrp="1"/>
          </p:cNvSpPr>
          <p:nvPr>
            <p:ph type="subTitle" idx="1"/>
          </p:nvPr>
        </p:nvSpPr>
        <p:spPr>
          <a:xfrm>
            <a:off x="1167494" y="3492896"/>
            <a:ext cx="6245912" cy="912850"/>
          </a:xfrm>
        </p:spPr>
        <p:txBody>
          <a:bodyPr vert="horz" lIns="91440" tIns="45720" rIns="91440" bIns="45720" rtlCol="0" anchor="t">
            <a:normAutofit/>
          </a:bodyPr>
          <a:lstStyle/>
          <a:p>
            <a:endParaRPr lang="en-US"/>
          </a:p>
        </p:txBody>
      </p:sp>
    </p:spTree>
    <p:extLst>
      <p:ext uri="{BB962C8B-B14F-4D97-AF65-F5344CB8AC3E}">
        <p14:creationId xmlns:p14="http://schemas.microsoft.com/office/powerpoint/2010/main" val="728995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F191A4-7839-4F63-B17C-7C366C59488C}"/>
              </a:ext>
            </a:extLst>
          </p:cNvPr>
          <p:cNvSpPr>
            <a:spLocks noGrp="1"/>
          </p:cNvSpPr>
          <p:nvPr>
            <p:ph type="title"/>
          </p:nvPr>
        </p:nvSpPr>
        <p:spPr>
          <a:xfrm>
            <a:off x="1167492" y="381000"/>
            <a:ext cx="9779183" cy="1325563"/>
          </a:xfrm>
        </p:spPr>
        <p:txBody>
          <a:bodyPr/>
          <a:lstStyle/>
          <a:p>
            <a:r>
              <a:rPr lang="en-US"/>
              <a:t>Challenges</a:t>
            </a:r>
          </a:p>
        </p:txBody>
      </p:sp>
      <p:sp>
        <p:nvSpPr>
          <p:cNvPr id="9" name="Content Placeholder 8">
            <a:extLst>
              <a:ext uri="{FF2B5EF4-FFF2-40B4-BE49-F238E27FC236}">
                <a16:creationId xmlns:a16="http://schemas.microsoft.com/office/drawing/2014/main" id="{472FA7B1-CD7F-3646-B44C-91A107A0CBEE}"/>
              </a:ext>
            </a:extLst>
          </p:cNvPr>
          <p:cNvSpPr>
            <a:spLocks noGrp="1"/>
          </p:cNvSpPr>
          <p:nvPr>
            <p:ph type="body" sz="quarter" idx="14"/>
          </p:nvPr>
        </p:nvSpPr>
        <p:spPr>
          <a:xfrm>
            <a:off x="1166813" y="2020329"/>
            <a:ext cx="3219450" cy="468933"/>
          </a:xfrm>
        </p:spPr>
        <p:txBody>
          <a:bodyPr vert="horz" lIns="91440" tIns="45720" rIns="91440" bIns="45720" rtlCol="0" anchor="t">
            <a:noAutofit/>
          </a:bodyPr>
          <a:lstStyle/>
          <a:p>
            <a:r>
              <a:rPr lang="en-US"/>
              <a:t>Simulation Environment Setup</a:t>
            </a:r>
          </a:p>
        </p:txBody>
      </p:sp>
      <p:sp>
        <p:nvSpPr>
          <p:cNvPr id="4" name="Content Placeholder 3">
            <a:extLst>
              <a:ext uri="{FF2B5EF4-FFF2-40B4-BE49-F238E27FC236}">
                <a16:creationId xmlns:a16="http://schemas.microsoft.com/office/drawing/2014/main" id="{9B9ED227-95A7-4B08-91FE-5E0EF0D41D20}"/>
              </a:ext>
            </a:extLst>
          </p:cNvPr>
          <p:cNvSpPr>
            <a:spLocks noGrp="1"/>
          </p:cNvSpPr>
          <p:nvPr>
            <p:ph idx="1"/>
          </p:nvPr>
        </p:nvSpPr>
        <p:spPr>
          <a:xfrm>
            <a:off x="1167491" y="2797538"/>
            <a:ext cx="3218688" cy="2557393"/>
          </a:xfrm>
        </p:spPr>
        <p:txBody>
          <a:bodyPr vert="horz" lIns="91440" tIns="45720" rIns="91440" bIns="45720" rtlCol="0" anchor="t">
            <a:noAutofit/>
          </a:bodyPr>
          <a:lstStyle/>
          <a:p>
            <a:pPr marL="342900" indent="-342900">
              <a:buChar char="•"/>
            </a:pPr>
            <a:endParaRPr lang="en-US" sz="1800"/>
          </a:p>
          <a:p>
            <a:pPr marL="342900" indent="-342900">
              <a:buChar char="•"/>
            </a:pPr>
            <a:r>
              <a:rPr lang="en-US" sz="1800"/>
              <a:t>Trial and Error</a:t>
            </a:r>
          </a:p>
          <a:p>
            <a:pPr marL="342900" indent="-342900">
              <a:buChar char="•"/>
            </a:pPr>
            <a:endParaRPr lang="en-US" sz="1800"/>
          </a:p>
          <a:p>
            <a:pPr marL="342900" indent="-342900">
              <a:buChar char="•"/>
            </a:pPr>
            <a:r>
              <a:rPr lang="en-US" sz="1800"/>
              <a:t>Different base OSes and modules; git recursion</a:t>
            </a:r>
          </a:p>
          <a:p>
            <a:pPr marL="342900" indent="-342900">
              <a:buChar char="•"/>
            </a:pPr>
            <a:endParaRPr lang="en-US" sz="1800"/>
          </a:p>
          <a:p>
            <a:pPr marL="342900" indent="-342900">
              <a:buChar char="•"/>
            </a:pPr>
            <a:r>
              <a:rPr lang="en-US" sz="1800"/>
              <a:t>Patch availability</a:t>
            </a:r>
          </a:p>
        </p:txBody>
      </p:sp>
      <p:sp>
        <p:nvSpPr>
          <p:cNvPr id="10" name="Content Placeholder 9">
            <a:extLst>
              <a:ext uri="{FF2B5EF4-FFF2-40B4-BE49-F238E27FC236}">
                <a16:creationId xmlns:a16="http://schemas.microsoft.com/office/drawing/2014/main" id="{585697B7-EBBB-0E4B-AA02-0D3F94821C6E}"/>
              </a:ext>
            </a:extLst>
          </p:cNvPr>
          <p:cNvSpPr>
            <a:spLocks noGrp="1"/>
          </p:cNvSpPr>
          <p:nvPr>
            <p:ph type="body" sz="quarter" idx="15"/>
          </p:nvPr>
        </p:nvSpPr>
        <p:spPr>
          <a:xfrm>
            <a:off x="4683787" y="2020329"/>
            <a:ext cx="3173279" cy="468933"/>
          </a:xfrm>
        </p:spPr>
        <p:txBody>
          <a:bodyPr vert="horz" lIns="91440" tIns="45720" rIns="91440" bIns="45720" rtlCol="0" anchor="t">
            <a:noAutofit/>
          </a:bodyPr>
          <a:lstStyle/>
          <a:p>
            <a:r>
              <a:rPr lang="en-US"/>
              <a:t>Project Goal Similarity</a:t>
            </a:r>
          </a:p>
        </p:txBody>
      </p:sp>
      <p:sp>
        <p:nvSpPr>
          <p:cNvPr id="5" name="Content Placeholder 4">
            <a:extLst>
              <a:ext uri="{FF2B5EF4-FFF2-40B4-BE49-F238E27FC236}">
                <a16:creationId xmlns:a16="http://schemas.microsoft.com/office/drawing/2014/main" id="{9C2ECAAA-1E9C-4845-8EA9-E11A76F08150}"/>
              </a:ext>
            </a:extLst>
          </p:cNvPr>
          <p:cNvSpPr>
            <a:spLocks noGrp="1"/>
          </p:cNvSpPr>
          <p:nvPr>
            <p:ph idx="10"/>
          </p:nvPr>
        </p:nvSpPr>
        <p:spPr>
          <a:xfrm>
            <a:off x="4683787" y="2797538"/>
            <a:ext cx="3173279" cy="2557393"/>
          </a:xfrm>
        </p:spPr>
        <p:txBody>
          <a:bodyPr vert="horz" lIns="91440" tIns="45720" rIns="91440" bIns="45720" rtlCol="0" anchor="t">
            <a:normAutofit/>
          </a:bodyPr>
          <a:lstStyle/>
          <a:p>
            <a:pPr marL="342900" indent="-342900">
              <a:buChar char="•"/>
            </a:pPr>
            <a:endParaRPr lang="en-US" sz="1800"/>
          </a:p>
          <a:p>
            <a:pPr marL="342900" indent="-342900">
              <a:buChar char="•"/>
            </a:pPr>
            <a:r>
              <a:rPr lang="en-US" sz="1800"/>
              <a:t>AODV/Black Hole mitigation originality</a:t>
            </a:r>
          </a:p>
          <a:p>
            <a:pPr marL="342900" indent="-342900">
              <a:buChar char="•"/>
            </a:pPr>
            <a:endParaRPr lang="en-US" sz="1800"/>
          </a:p>
          <a:p>
            <a:pPr marL="342900" indent="-342900">
              <a:buChar char="•"/>
            </a:pPr>
            <a:r>
              <a:rPr lang="en-US" sz="1800"/>
              <a:t>Focus on value desired goal can provide</a:t>
            </a:r>
          </a:p>
        </p:txBody>
      </p:sp>
      <p:sp>
        <p:nvSpPr>
          <p:cNvPr id="13" name="Content Placeholder 12">
            <a:extLst>
              <a:ext uri="{FF2B5EF4-FFF2-40B4-BE49-F238E27FC236}">
                <a16:creationId xmlns:a16="http://schemas.microsoft.com/office/drawing/2014/main" id="{EB1FFBC5-1733-5E4A-BF11-2C157D9917CC}"/>
              </a:ext>
            </a:extLst>
          </p:cNvPr>
          <p:cNvSpPr>
            <a:spLocks noGrp="1"/>
          </p:cNvSpPr>
          <p:nvPr>
            <p:ph type="body" sz="quarter" idx="16"/>
          </p:nvPr>
        </p:nvSpPr>
        <p:spPr>
          <a:xfrm>
            <a:off x="8200082" y="2018581"/>
            <a:ext cx="3173279" cy="468933"/>
          </a:xfrm>
        </p:spPr>
        <p:txBody>
          <a:bodyPr vert="horz" lIns="91440" tIns="45720" rIns="91440" bIns="45720" rtlCol="0" anchor="t">
            <a:noAutofit/>
          </a:bodyPr>
          <a:lstStyle/>
          <a:p>
            <a:r>
              <a:rPr lang="en-AU"/>
              <a:t>Program Customisation</a:t>
            </a:r>
          </a:p>
        </p:txBody>
      </p:sp>
      <p:sp>
        <p:nvSpPr>
          <p:cNvPr id="11" name="Content Placeholder 10">
            <a:extLst>
              <a:ext uri="{FF2B5EF4-FFF2-40B4-BE49-F238E27FC236}">
                <a16:creationId xmlns:a16="http://schemas.microsoft.com/office/drawing/2014/main" id="{48A12450-9474-8A49-BAEB-20C6F51540D5}"/>
              </a:ext>
            </a:extLst>
          </p:cNvPr>
          <p:cNvSpPr>
            <a:spLocks noGrp="1"/>
          </p:cNvSpPr>
          <p:nvPr>
            <p:ph idx="13"/>
          </p:nvPr>
        </p:nvSpPr>
        <p:spPr>
          <a:xfrm>
            <a:off x="8200082" y="2797538"/>
            <a:ext cx="3173279" cy="2557393"/>
          </a:xfrm>
        </p:spPr>
        <p:txBody>
          <a:bodyPr vert="horz" lIns="91440" tIns="45720" rIns="91440" bIns="45720" rtlCol="0" anchor="t">
            <a:normAutofit fontScale="92500" lnSpcReduction="20000"/>
          </a:bodyPr>
          <a:lstStyle/>
          <a:p>
            <a:pPr marL="342900" indent="-342900">
              <a:buChar char="•"/>
            </a:pPr>
            <a:endParaRPr lang="en-US" sz="1800"/>
          </a:p>
          <a:p>
            <a:pPr marL="342900" indent="-342900">
              <a:buChar char="•"/>
            </a:pPr>
            <a:r>
              <a:rPr lang="en-US" sz="1800"/>
              <a:t>Understand NS architecture</a:t>
            </a:r>
          </a:p>
          <a:p>
            <a:pPr marL="342900" indent="-342900">
              <a:buChar char="•"/>
            </a:pPr>
            <a:endParaRPr lang="en-US" sz="1800"/>
          </a:p>
          <a:p>
            <a:pPr marL="342900" indent="-342900">
              <a:buChar char="•"/>
            </a:pPr>
            <a:r>
              <a:rPr lang="en-US" sz="1800"/>
              <a:t>Artefact handling and overall management</a:t>
            </a:r>
          </a:p>
          <a:p>
            <a:pPr marL="342900" indent="-342900">
              <a:buChar char="•"/>
            </a:pPr>
            <a:endParaRPr lang="en-US" sz="1800"/>
          </a:p>
          <a:p>
            <a:pPr marL="342900" indent="-342900">
              <a:buChar char="•"/>
            </a:pPr>
            <a:r>
              <a:rPr lang="en-US" sz="1800"/>
              <a:t>Generated datasets appropriate to execute ML against</a:t>
            </a:r>
          </a:p>
        </p:txBody>
      </p:sp>
      <p:sp>
        <p:nvSpPr>
          <p:cNvPr id="3" name="Date Placeholder 2">
            <a:extLst>
              <a:ext uri="{FF2B5EF4-FFF2-40B4-BE49-F238E27FC236}">
                <a16:creationId xmlns:a16="http://schemas.microsoft.com/office/drawing/2014/main" id="{3508AD18-0BFF-C70A-8AB7-4CA409012E58}"/>
              </a:ext>
            </a:extLst>
          </p:cNvPr>
          <p:cNvSpPr>
            <a:spLocks noGrp="1"/>
          </p:cNvSpPr>
          <p:nvPr>
            <p:ph type="dt" sz="half" idx="2"/>
          </p:nvPr>
        </p:nvSpPr>
        <p:spPr>
          <a:xfrm>
            <a:off x="381000" y="6356350"/>
            <a:ext cx="1767114" cy="365125"/>
          </a:xfrm>
        </p:spPr>
        <p:txBody>
          <a:bodyPr/>
          <a:lstStyle/>
          <a:p>
            <a:r>
              <a:rPr lang="en-US"/>
              <a:t>21/10/2023</a:t>
            </a:r>
          </a:p>
        </p:txBody>
      </p:sp>
      <p:sp>
        <p:nvSpPr>
          <p:cNvPr id="7" name="Footer Placeholder 6">
            <a:extLst>
              <a:ext uri="{FF2B5EF4-FFF2-40B4-BE49-F238E27FC236}">
                <a16:creationId xmlns:a16="http://schemas.microsoft.com/office/drawing/2014/main" id="{B42ACFC2-B54A-8244-B5D9-4B1EC2EED59D}"/>
              </a:ext>
            </a:extLst>
          </p:cNvPr>
          <p:cNvSpPr>
            <a:spLocks noGrp="1"/>
          </p:cNvSpPr>
          <p:nvPr>
            <p:ph type="ftr" sz="quarter" idx="3"/>
          </p:nvPr>
        </p:nvSpPr>
        <p:spPr>
          <a:xfrm>
            <a:off x="4038600" y="6356350"/>
            <a:ext cx="4114800" cy="365125"/>
          </a:xfrm>
        </p:spPr>
        <p:txBody>
          <a:bodyPr/>
          <a:lstStyle/>
          <a:p>
            <a:r>
              <a:rPr lang="en-US"/>
              <a:t>Preventing Black Holes in MANETs</a:t>
            </a:r>
          </a:p>
        </p:txBody>
      </p:sp>
      <p:sp>
        <p:nvSpPr>
          <p:cNvPr id="8" name="Slide Number Placeholder 7">
            <a:extLst>
              <a:ext uri="{FF2B5EF4-FFF2-40B4-BE49-F238E27FC236}">
                <a16:creationId xmlns:a16="http://schemas.microsoft.com/office/drawing/2014/main" id="{B609FC03-B5BE-D846-993A-8E351C9509F3}"/>
              </a:ext>
            </a:extLst>
          </p:cNvPr>
          <p:cNvSpPr>
            <a:spLocks noGrp="1"/>
          </p:cNvSpPr>
          <p:nvPr>
            <p:ph type="sldNum" sz="quarter" idx="4"/>
          </p:nvPr>
        </p:nvSpPr>
        <p:spPr>
          <a:xfrm>
            <a:off x="10153276" y="6356350"/>
            <a:ext cx="1657723" cy="365125"/>
          </a:xfrm>
        </p:spPr>
        <p:txBody>
          <a:bodyPr/>
          <a:lstStyle/>
          <a:p>
            <a:fld id="{294A09A9-5501-47C1-A89A-A340965A2BE2}" type="slidenum">
              <a:rPr lang="en-US" smtClean="0"/>
              <a:pPr/>
              <a:t>19</a:t>
            </a:fld>
            <a:endParaRPr lang="en-US"/>
          </a:p>
        </p:txBody>
      </p:sp>
    </p:spTree>
    <p:extLst>
      <p:ext uri="{BB962C8B-B14F-4D97-AF65-F5344CB8AC3E}">
        <p14:creationId xmlns:p14="http://schemas.microsoft.com/office/powerpoint/2010/main" val="8802086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6F7BB-30A8-4980-AD4A-2FB0B53FA6C9}"/>
              </a:ext>
            </a:extLst>
          </p:cNvPr>
          <p:cNvSpPr>
            <a:spLocks noGrp="1"/>
          </p:cNvSpPr>
          <p:nvPr>
            <p:ph type="title"/>
          </p:nvPr>
        </p:nvSpPr>
        <p:spPr>
          <a:xfrm>
            <a:off x="750430" y="136526"/>
            <a:ext cx="8401624" cy="1570038"/>
          </a:xfrm>
        </p:spPr>
        <p:txBody>
          <a:bodyPr/>
          <a:lstStyle/>
          <a:p>
            <a:r>
              <a:rPr lang="en-US"/>
              <a:t>Our Project Team</a:t>
            </a:r>
          </a:p>
        </p:txBody>
      </p:sp>
      <p:sp>
        <p:nvSpPr>
          <p:cNvPr id="34" name="Text Placeholder 33">
            <a:extLst>
              <a:ext uri="{FF2B5EF4-FFF2-40B4-BE49-F238E27FC236}">
                <a16:creationId xmlns:a16="http://schemas.microsoft.com/office/drawing/2014/main" id="{C1C92E27-D550-F44E-8491-927F819E72B8}"/>
              </a:ext>
            </a:extLst>
          </p:cNvPr>
          <p:cNvSpPr>
            <a:spLocks noGrp="1"/>
          </p:cNvSpPr>
          <p:nvPr>
            <p:ph type="body" sz="quarter" idx="17"/>
          </p:nvPr>
        </p:nvSpPr>
        <p:spPr>
          <a:xfrm>
            <a:off x="897599" y="4220969"/>
            <a:ext cx="2281237" cy="546304"/>
          </a:xfrm>
        </p:spPr>
        <p:txBody>
          <a:bodyPr/>
          <a:lstStyle/>
          <a:p>
            <a:r>
              <a:rPr lang="en-US"/>
              <a:t>Daniel Davaris</a:t>
            </a:r>
          </a:p>
        </p:txBody>
      </p:sp>
      <p:sp>
        <p:nvSpPr>
          <p:cNvPr id="35" name="Text Placeholder 34">
            <a:extLst>
              <a:ext uri="{FF2B5EF4-FFF2-40B4-BE49-F238E27FC236}">
                <a16:creationId xmlns:a16="http://schemas.microsoft.com/office/drawing/2014/main" id="{7D722C50-45F7-D84B-B216-568F72D66349}"/>
              </a:ext>
            </a:extLst>
          </p:cNvPr>
          <p:cNvSpPr>
            <a:spLocks noGrp="1"/>
          </p:cNvSpPr>
          <p:nvPr>
            <p:ph type="body" sz="quarter" idx="18"/>
          </p:nvPr>
        </p:nvSpPr>
        <p:spPr>
          <a:xfrm>
            <a:off x="934588" y="4804856"/>
            <a:ext cx="2281237" cy="621189"/>
          </a:xfrm>
        </p:spPr>
        <p:txBody>
          <a:bodyPr vert="horz" lIns="0" tIns="0" rIns="0" bIns="0" rtlCol="0" anchor="t">
            <a:normAutofit/>
          </a:bodyPr>
          <a:lstStyle/>
          <a:p>
            <a:r>
              <a:rPr lang="en-US"/>
              <a:t>Programming &amp; Modelling</a:t>
            </a:r>
          </a:p>
        </p:txBody>
      </p:sp>
      <p:sp>
        <p:nvSpPr>
          <p:cNvPr id="36" name="Text Placeholder 35">
            <a:extLst>
              <a:ext uri="{FF2B5EF4-FFF2-40B4-BE49-F238E27FC236}">
                <a16:creationId xmlns:a16="http://schemas.microsoft.com/office/drawing/2014/main" id="{176187A9-3EBE-F64D-AE99-021BB3767F90}"/>
              </a:ext>
            </a:extLst>
          </p:cNvPr>
          <p:cNvSpPr>
            <a:spLocks noGrp="1"/>
          </p:cNvSpPr>
          <p:nvPr>
            <p:ph type="body" sz="quarter" idx="19"/>
          </p:nvPr>
        </p:nvSpPr>
        <p:spPr>
          <a:xfrm>
            <a:off x="7402672" y="4200570"/>
            <a:ext cx="2281237" cy="546304"/>
          </a:xfrm>
        </p:spPr>
        <p:txBody>
          <a:bodyPr/>
          <a:lstStyle/>
          <a:p>
            <a:r>
              <a:rPr lang="en-US"/>
              <a:t>Curtis Richardson</a:t>
            </a:r>
          </a:p>
        </p:txBody>
      </p:sp>
      <p:sp>
        <p:nvSpPr>
          <p:cNvPr id="37" name="Text Placeholder 36">
            <a:extLst>
              <a:ext uri="{FF2B5EF4-FFF2-40B4-BE49-F238E27FC236}">
                <a16:creationId xmlns:a16="http://schemas.microsoft.com/office/drawing/2014/main" id="{7990731F-95DE-4F44-8EA0-E275CEAFD8A2}"/>
              </a:ext>
            </a:extLst>
          </p:cNvPr>
          <p:cNvSpPr>
            <a:spLocks noGrp="1"/>
          </p:cNvSpPr>
          <p:nvPr>
            <p:ph type="body" sz="quarter" idx="20"/>
          </p:nvPr>
        </p:nvSpPr>
        <p:spPr>
          <a:xfrm>
            <a:off x="7439661" y="4784457"/>
            <a:ext cx="2281237" cy="621189"/>
          </a:xfrm>
        </p:spPr>
        <p:txBody>
          <a:bodyPr vert="horz" lIns="0" tIns="0" rIns="0" bIns="0" rtlCol="0" anchor="t">
            <a:normAutofit/>
          </a:bodyPr>
          <a:lstStyle/>
          <a:p>
            <a:r>
              <a:rPr lang="en-US"/>
              <a:t>System Operations &amp; Documentation</a:t>
            </a:r>
          </a:p>
        </p:txBody>
      </p:sp>
      <p:sp>
        <p:nvSpPr>
          <p:cNvPr id="38" name="Text Placeholder 37">
            <a:extLst>
              <a:ext uri="{FF2B5EF4-FFF2-40B4-BE49-F238E27FC236}">
                <a16:creationId xmlns:a16="http://schemas.microsoft.com/office/drawing/2014/main" id="{5B19EE51-628F-CA4E-94B0-57E9ACA1446A}"/>
              </a:ext>
            </a:extLst>
          </p:cNvPr>
          <p:cNvSpPr>
            <a:spLocks noGrp="1"/>
          </p:cNvSpPr>
          <p:nvPr>
            <p:ph type="body" sz="quarter" idx="21"/>
          </p:nvPr>
        </p:nvSpPr>
        <p:spPr>
          <a:xfrm>
            <a:off x="4061686" y="4217134"/>
            <a:ext cx="2281237" cy="546304"/>
          </a:xfrm>
        </p:spPr>
        <p:txBody>
          <a:bodyPr/>
          <a:lstStyle/>
          <a:p>
            <a:r>
              <a:rPr lang="en-AU"/>
              <a:t>Minjeong</a:t>
            </a:r>
            <a:r>
              <a:rPr lang="en-US"/>
              <a:t> “Ellie” Kim</a:t>
            </a:r>
          </a:p>
        </p:txBody>
      </p:sp>
      <p:sp>
        <p:nvSpPr>
          <p:cNvPr id="39" name="Text Placeholder 38">
            <a:extLst>
              <a:ext uri="{FF2B5EF4-FFF2-40B4-BE49-F238E27FC236}">
                <a16:creationId xmlns:a16="http://schemas.microsoft.com/office/drawing/2014/main" id="{2A6ACC78-74DF-604E-BD14-4BBE7B4EEF5B}"/>
              </a:ext>
            </a:extLst>
          </p:cNvPr>
          <p:cNvSpPr>
            <a:spLocks noGrp="1"/>
          </p:cNvSpPr>
          <p:nvPr>
            <p:ph type="body" sz="quarter" idx="22"/>
          </p:nvPr>
        </p:nvSpPr>
        <p:spPr>
          <a:xfrm>
            <a:off x="4083879" y="4801021"/>
            <a:ext cx="2281237" cy="571477"/>
          </a:xfrm>
        </p:spPr>
        <p:txBody>
          <a:bodyPr vert="horz" lIns="0" tIns="0" rIns="0" bIns="0" rtlCol="0" anchor="t">
            <a:normAutofit/>
          </a:bodyPr>
          <a:lstStyle/>
          <a:p>
            <a:r>
              <a:rPr lang="en-US"/>
              <a:t>Research &amp; Project Direction</a:t>
            </a:r>
          </a:p>
        </p:txBody>
      </p:sp>
      <p:sp>
        <p:nvSpPr>
          <p:cNvPr id="3" name="Date Placeholder 2">
            <a:extLst>
              <a:ext uri="{FF2B5EF4-FFF2-40B4-BE49-F238E27FC236}">
                <a16:creationId xmlns:a16="http://schemas.microsoft.com/office/drawing/2014/main" id="{1C9E50F2-F143-3013-E382-BFA773985312}"/>
              </a:ext>
            </a:extLst>
          </p:cNvPr>
          <p:cNvSpPr>
            <a:spLocks noGrp="1"/>
          </p:cNvSpPr>
          <p:nvPr>
            <p:ph type="dt" sz="half" idx="10"/>
          </p:nvPr>
        </p:nvSpPr>
        <p:spPr>
          <a:xfrm>
            <a:off x="381000" y="6356350"/>
            <a:ext cx="1569803" cy="365125"/>
          </a:xfrm>
        </p:spPr>
        <p:txBody>
          <a:bodyPr/>
          <a:lstStyle/>
          <a:p>
            <a:r>
              <a:rPr lang="en-US"/>
              <a:t>21/10/2023</a:t>
            </a:r>
          </a:p>
        </p:txBody>
      </p:sp>
      <p:sp>
        <p:nvSpPr>
          <p:cNvPr id="4" name="Footer Placeholder 3">
            <a:extLst>
              <a:ext uri="{FF2B5EF4-FFF2-40B4-BE49-F238E27FC236}">
                <a16:creationId xmlns:a16="http://schemas.microsoft.com/office/drawing/2014/main" id="{BCF90246-DFB2-A340-AADC-E85D28C31B3E}"/>
              </a:ext>
            </a:extLst>
          </p:cNvPr>
          <p:cNvSpPr>
            <a:spLocks noGrp="1"/>
          </p:cNvSpPr>
          <p:nvPr>
            <p:ph type="ftr" sz="quarter" idx="11"/>
          </p:nvPr>
        </p:nvSpPr>
        <p:spPr>
          <a:xfrm>
            <a:off x="2871106" y="6356350"/>
            <a:ext cx="4114800" cy="365125"/>
          </a:xfrm>
        </p:spPr>
        <p:txBody>
          <a:bodyPr/>
          <a:lstStyle/>
          <a:p>
            <a:r>
              <a:rPr lang="en-US"/>
              <a:t>Preventing Black Holes in MANETs</a:t>
            </a:r>
          </a:p>
        </p:txBody>
      </p:sp>
      <p:sp>
        <p:nvSpPr>
          <p:cNvPr id="5" name="Slide Number Placeholder 4">
            <a:extLst>
              <a:ext uri="{FF2B5EF4-FFF2-40B4-BE49-F238E27FC236}">
                <a16:creationId xmlns:a16="http://schemas.microsoft.com/office/drawing/2014/main" id="{987CCF58-9B83-4A4F-8CA9-3D9C9BB7A287}"/>
              </a:ext>
            </a:extLst>
          </p:cNvPr>
          <p:cNvSpPr>
            <a:spLocks noGrp="1"/>
          </p:cNvSpPr>
          <p:nvPr>
            <p:ph type="sldNum" sz="quarter" idx="12"/>
          </p:nvPr>
        </p:nvSpPr>
        <p:spPr>
          <a:xfrm>
            <a:off x="8332334" y="6356350"/>
            <a:ext cx="1167495" cy="365125"/>
          </a:xfrm>
        </p:spPr>
        <p:txBody>
          <a:bodyPr/>
          <a:lstStyle/>
          <a:p>
            <a:fld id="{294A09A9-5501-47C1-A89A-A340965A2BE2}" type="slidenum">
              <a:rPr lang="en-US" smtClean="0"/>
              <a:pPr/>
              <a:t>2</a:t>
            </a:fld>
            <a:endParaRPr lang="en-US"/>
          </a:p>
        </p:txBody>
      </p:sp>
      <p:sp>
        <p:nvSpPr>
          <p:cNvPr id="48" name="Text Placeholder 37">
            <a:extLst>
              <a:ext uri="{FF2B5EF4-FFF2-40B4-BE49-F238E27FC236}">
                <a16:creationId xmlns:a16="http://schemas.microsoft.com/office/drawing/2014/main" id="{7CF05427-7169-FD4A-FE3B-4055C4C5405B}"/>
              </a:ext>
            </a:extLst>
          </p:cNvPr>
          <p:cNvSpPr txBox="1">
            <a:spLocks/>
          </p:cNvSpPr>
          <p:nvPr/>
        </p:nvSpPr>
        <p:spPr>
          <a:xfrm>
            <a:off x="2261522" y="2434812"/>
            <a:ext cx="2281237" cy="546304"/>
          </a:xfrm>
          <a:prstGeom prst="rect">
            <a:avLst/>
          </a:prstGeom>
        </p:spPr>
        <p:txBody>
          <a:bodyPr vert="horz" lIns="0" tIns="0" rIns="0" bIns="0" rtlCol="0" anchor="b" anchorCtr="0">
            <a:noAutofit/>
          </a:bodyPr>
          <a:lstStyle>
            <a:lvl1pPr marL="0" indent="0" algn="l" defTabSz="914400" rtl="0" eaLnBrk="1" latinLnBrk="0" hangingPunct="1">
              <a:lnSpc>
                <a:spcPct val="100000"/>
              </a:lnSpc>
              <a:spcBef>
                <a:spcPts val="0"/>
              </a:spcBef>
              <a:buFont typeface="Arial" panose="020B0604020202020204" pitchFamily="34" charset="0"/>
              <a:buNone/>
              <a:defRPr sz="1800" b="1" kern="1200" spc="2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Dr </a:t>
            </a:r>
            <a:r>
              <a:rPr lang="en-AU"/>
              <a:t>Yibe</a:t>
            </a:r>
            <a:r>
              <a:rPr lang="en-US"/>
              <a:t> </a:t>
            </a:r>
            <a:r>
              <a:rPr lang="en-AU"/>
              <a:t>Alem</a:t>
            </a:r>
          </a:p>
        </p:txBody>
      </p:sp>
      <p:sp>
        <p:nvSpPr>
          <p:cNvPr id="49" name="Text Placeholder 38">
            <a:extLst>
              <a:ext uri="{FF2B5EF4-FFF2-40B4-BE49-F238E27FC236}">
                <a16:creationId xmlns:a16="http://schemas.microsoft.com/office/drawing/2014/main" id="{B098AD78-1468-1ED3-6FB5-3386B745566B}"/>
              </a:ext>
            </a:extLst>
          </p:cNvPr>
          <p:cNvSpPr txBox="1">
            <a:spLocks/>
          </p:cNvSpPr>
          <p:nvPr/>
        </p:nvSpPr>
        <p:spPr>
          <a:xfrm>
            <a:off x="2261521" y="3018699"/>
            <a:ext cx="2281237" cy="571477"/>
          </a:xfrm>
          <a:prstGeom prst="rect">
            <a:avLst/>
          </a:prstGeom>
        </p:spPr>
        <p:txBody>
          <a:bodyPr vert="horz" lIns="0" tIns="0" rIns="0" bIns="0" rtlCol="0">
            <a:normAutofit/>
          </a:bodyPr>
          <a:lstStyle>
            <a:lvl1pPr marL="0" indent="0" algn="l" defTabSz="914400" rtl="0" eaLnBrk="1" latinLnBrk="0" hangingPunct="1">
              <a:lnSpc>
                <a:spcPct val="100000"/>
              </a:lnSpc>
              <a:spcBef>
                <a:spcPts val="0"/>
              </a:spcBef>
              <a:buFont typeface="Arial" panose="020B0604020202020204" pitchFamily="34" charset="0"/>
              <a:buNone/>
              <a:defRPr sz="1400" b="0" kern="1200" spc="2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Project Sponsor</a:t>
            </a:r>
          </a:p>
        </p:txBody>
      </p:sp>
      <p:sp>
        <p:nvSpPr>
          <p:cNvPr id="50" name="Text Placeholder 37">
            <a:extLst>
              <a:ext uri="{FF2B5EF4-FFF2-40B4-BE49-F238E27FC236}">
                <a16:creationId xmlns:a16="http://schemas.microsoft.com/office/drawing/2014/main" id="{F3545503-B0A4-7A49-1B24-C2A91BA5FE28}"/>
              </a:ext>
            </a:extLst>
          </p:cNvPr>
          <p:cNvSpPr txBox="1">
            <a:spLocks/>
          </p:cNvSpPr>
          <p:nvPr/>
        </p:nvSpPr>
        <p:spPr>
          <a:xfrm>
            <a:off x="5616617" y="2434812"/>
            <a:ext cx="2281237" cy="546304"/>
          </a:xfrm>
          <a:prstGeom prst="rect">
            <a:avLst/>
          </a:prstGeom>
        </p:spPr>
        <p:txBody>
          <a:bodyPr vert="horz" lIns="0" tIns="0" rIns="0" bIns="0" rtlCol="0" anchor="b" anchorCtr="0">
            <a:noAutofit/>
          </a:bodyPr>
          <a:lstStyle>
            <a:lvl1pPr marL="0" indent="0" algn="l" defTabSz="914400" rtl="0" eaLnBrk="1" latinLnBrk="0" hangingPunct="1">
              <a:lnSpc>
                <a:spcPct val="100000"/>
              </a:lnSpc>
              <a:spcBef>
                <a:spcPts val="0"/>
              </a:spcBef>
              <a:buFont typeface="Arial" panose="020B0604020202020204" pitchFamily="34" charset="0"/>
              <a:buNone/>
              <a:defRPr sz="1800" b="1" kern="1200" spc="2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Maryam </a:t>
            </a:r>
            <a:r>
              <a:rPr lang="en-AU"/>
              <a:t>Sousani</a:t>
            </a:r>
          </a:p>
        </p:txBody>
      </p:sp>
      <p:sp>
        <p:nvSpPr>
          <p:cNvPr id="51" name="Text Placeholder 38">
            <a:extLst>
              <a:ext uri="{FF2B5EF4-FFF2-40B4-BE49-F238E27FC236}">
                <a16:creationId xmlns:a16="http://schemas.microsoft.com/office/drawing/2014/main" id="{286D8E1F-EC18-F02C-102C-669DA7D818F8}"/>
              </a:ext>
            </a:extLst>
          </p:cNvPr>
          <p:cNvSpPr txBox="1">
            <a:spLocks/>
          </p:cNvSpPr>
          <p:nvPr/>
        </p:nvSpPr>
        <p:spPr>
          <a:xfrm>
            <a:off x="5616616" y="3018699"/>
            <a:ext cx="2281237" cy="571477"/>
          </a:xfrm>
          <a:prstGeom prst="rect">
            <a:avLst/>
          </a:prstGeom>
        </p:spPr>
        <p:txBody>
          <a:bodyPr vert="horz" lIns="0" tIns="0" rIns="0" bIns="0" rtlCol="0">
            <a:normAutofit/>
          </a:bodyPr>
          <a:lstStyle>
            <a:lvl1pPr marL="0" indent="0" algn="l" defTabSz="914400" rtl="0" eaLnBrk="1" latinLnBrk="0" hangingPunct="1">
              <a:lnSpc>
                <a:spcPct val="100000"/>
              </a:lnSpc>
              <a:spcBef>
                <a:spcPts val="0"/>
              </a:spcBef>
              <a:buFont typeface="Arial" panose="020B0604020202020204" pitchFamily="34" charset="0"/>
              <a:buNone/>
              <a:defRPr sz="1400" b="0" kern="1200" spc="2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Project Mentor</a:t>
            </a:r>
          </a:p>
        </p:txBody>
      </p:sp>
      <p:pic>
        <p:nvPicPr>
          <p:cNvPr id="6" name="Graphic 5" descr="Office worker male outline">
            <a:extLst>
              <a:ext uri="{FF2B5EF4-FFF2-40B4-BE49-F238E27FC236}">
                <a16:creationId xmlns:a16="http://schemas.microsoft.com/office/drawing/2014/main" id="{FBF88D86-6FA2-9961-A309-6830E28BEFB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40528" y="2431742"/>
            <a:ext cx="914400" cy="914400"/>
          </a:xfrm>
          <a:prstGeom prst="rect">
            <a:avLst/>
          </a:prstGeom>
        </p:spPr>
      </p:pic>
      <p:pic>
        <p:nvPicPr>
          <p:cNvPr id="7" name="Graphic 6" descr="Office worker female outline">
            <a:extLst>
              <a:ext uri="{FF2B5EF4-FFF2-40B4-BE49-F238E27FC236}">
                <a16:creationId xmlns:a16="http://schemas.microsoft.com/office/drawing/2014/main" id="{13AE2494-BC4F-891B-017A-7B66534E299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699246" y="2431742"/>
            <a:ext cx="914400" cy="914400"/>
          </a:xfrm>
          <a:prstGeom prst="rect">
            <a:avLst/>
          </a:prstGeom>
        </p:spPr>
      </p:pic>
      <p:pic>
        <p:nvPicPr>
          <p:cNvPr id="8" name="Graphic 7" descr="Male profile outline">
            <a:extLst>
              <a:ext uri="{FF2B5EF4-FFF2-40B4-BE49-F238E27FC236}">
                <a16:creationId xmlns:a16="http://schemas.microsoft.com/office/drawing/2014/main" id="{8CEEC8B7-A13C-0320-9A06-9260AEF4A33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6276" y="4303450"/>
            <a:ext cx="914400" cy="914400"/>
          </a:xfrm>
          <a:prstGeom prst="rect">
            <a:avLst/>
          </a:prstGeom>
        </p:spPr>
      </p:pic>
      <p:pic>
        <p:nvPicPr>
          <p:cNvPr id="9" name="Graphic 8" descr="Male profile outline">
            <a:extLst>
              <a:ext uri="{FF2B5EF4-FFF2-40B4-BE49-F238E27FC236}">
                <a16:creationId xmlns:a16="http://schemas.microsoft.com/office/drawing/2014/main" id="{4692CA3A-391F-D85A-3076-A4B2973A1DA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526567" y="4310849"/>
            <a:ext cx="914400" cy="914400"/>
          </a:xfrm>
          <a:prstGeom prst="rect">
            <a:avLst/>
          </a:prstGeom>
        </p:spPr>
      </p:pic>
      <p:pic>
        <p:nvPicPr>
          <p:cNvPr id="10" name="Graphic 9" descr="Female Profile outline">
            <a:extLst>
              <a:ext uri="{FF2B5EF4-FFF2-40B4-BE49-F238E27FC236}">
                <a16:creationId xmlns:a16="http://schemas.microsoft.com/office/drawing/2014/main" id="{05BFCF9F-D026-4DBF-96CF-2E59B0F38A3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145654" y="4310849"/>
            <a:ext cx="914400" cy="914400"/>
          </a:xfrm>
          <a:prstGeom prst="rect">
            <a:avLst/>
          </a:prstGeom>
        </p:spPr>
      </p:pic>
    </p:spTree>
    <p:extLst>
      <p:ext uri="{BB962C8B-B14F-4D97-AF65-F5344CB8AC3E}">
        <p14:creationId xmlns:p14="http://schemas.microsoft.com/office/powerpoint/2010/main" val="11026435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E50492-3B05-672A-7080-9A3E030BE2F0}"/>
              </a:ext>
            </a:extLst>
          </p:cNvPr>
          <p:cNvSpPr>
            <a:spLocks noGrp="1"/>
          </p:cNvSpPr>
          <p:nvPr>
            <p:ph type="title"/>
          </p:nvPr>
        </p:nvSpPr>
        <p:spPr>
          <a:xfrm>
            <a:off x="1167492" y="0"/>
            <a:ext cx="9779183" cy="1706563"/>
          </a:xfrm>
        </p:spPr>
        <p:txBody>
          <a:bodyPr/>
          <a:lstStyle/>
          <a:p>
            <a:r>
              <a:rPr lang="en-US"/>
              <a:t>Changes</a:t>
            </a:r>
          </a:p>
        </p:txBody>
      </p:sp>
      <p:graphicFrame>
        <p:nvGraphicFramePr>
          <p:cNvPr id="6" name="Diagram 2" descr="SmartArt graphic">
            <a:extLst>
              <a:ext uri="{FF2B5EF4-FFF2-40B4-BE49-F238E27FC236}">
                <a16:creationId xmlns:a16="http://schemas.microsoft.com/office/drawing/2014/main" id="{D14715CF-1E28-E09B-0D9A-F79DE54FAB99}"/>
              </a:ext>
            </a:extLst>
          </p:cNvPr>
          <p:cNvGraphicFramePr>
            <a:graphicFrameLocks noGrp="1"/>
          </p:cNvGraphicFramePr>
          <p:nvPr>
            <p:ph idx="1"/>
            <p:extLst>
              <p:ext uri="{D42A27DB-BD31-4B8C-83A1-F6EECF244321}">
                <p14:modId xmlns:p14="http://schemas.microsoft.com/office/powerpoint/2010/main" val="3491126414"/>
              </p:ext>
            </p:extLst>
          </p:nvPr>
        </p:nvGraphicFramePr>
        <p:xfrm>
          <a:off x="1166813" y="1824684"/>
          <a:ext cx="9780587" cy="42783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Date Placeholder 2">
            <a:extLst>
              <a:ext uri="{FF2B5EF4-FFF2-40B4-BE49-F238E27FC236}">
                <a16:creationId xmlns:a16="http://schemas.microsoft.com/office/drawing/2014/main" id="{DC18EC66-20F0-7607-3C4C-022065D19196}"/>
              </a:ext>
            </a:extLst>
          </p:cNvPr>
          <p:cNvSpPr>
            <a:spLocks noGrp="1"/>
          </p:cNvSpPr>
          <p:nvPr>
            <p:ph type="dt" sz="half" idx="2"/>
          </p:nvPr>
        </p:nvSpPr>
        <p:spPr>
          <a:xfrm>
            <a:off x="381000" y="6356350"/>
            <a:ext cx="1701018" cy="365125"/>
          </a:xfrm>
        </p:spPr>
        <p:txBody>
          <a:bodyPr/>
          <a:lstStyle/>
          <a:p>
            <a:r>
              <a:rPr lang="en-US"/>
              <a:t>21/10/2023</a:t>
            </a:r>
          </a:p>
        </p:txBody>
      </p:sp>
      <p:sp>
        <p:nvSpPr>
          <p:cNvPr id="4" name="Footer Placeholder 3">
            <a:extLst>
              <a:ext uri="{FF2B5EF4-FFF2-40B4-BE49-F238E27FC236}">
                <a16:creationId xmlns:a16="http://schemas.microsoft.com/office/drawing/2014/main" id="{776AFF7A-89C8-6B7C-576A-DD4F84DE398A}"/>
              </a:ext>
            </a:extLst>
          </p:cNvPr>
          <p:cNvSpPr>
            <a:spLocks noGrp="1"/>
          </p:cNvSpPr>
          <p:nvPr>
            <p:ph type="ftr" sz="quarter" idx="3"/>
          </p:nvPr>
        </p:nvSpPr>
        <p:spPr>
          <a:xfrm>
            <a:off x="4038600" y="6356350"/>
            <a:ext cx="4114800" cy="365125"/>
          </a:xfrm>
        </p:spPr>
        <p:txBody>
          <a:bodyPr/>
          <a:lstStyle/>
          <a:p>
            <a:r>
              <a:rPr lang="en-US"/>
              <a:t>Preventing Black Holes in MANETs</a:t>
            </a:r>
          </a:p>
        </p:txBody>
      </p:sp>
      <p:sp>
        <p:nvSpPr>
          <p:cNvPr id="5" name="Slide Number Placeholder 4">
            <a:extLst>
              <a:ext uri="{FF2B5EF4-FFF2-40B4-BE49-F238E27FC236}">
                <a16:creationId xmlns:a16="http://schemas.microsoft.com/office/drawing/2014/main" id="{719448EA-1B39-A47C-870F-4724F7EDC13A}"/>
              </a:ext>
            </a:extLst>
          </p:cNvPr>
          <p:cNvSpPr>
            <a:spLocks noGrp="1"/>
          </p:cNvSpPr>
          <p:nvPr>
            <p:ph type="sldNum" sz="quarter" idx="4"/>
          </p:nvPr>
        </p:nvSpPr>
        <p:spPr>
          <a:xfrm>
            <a:off x="10153276" y="6356350"/>
            <a:ext cx="1657723" cy="365125"/>
          </a:xfrm>
        </p:spPr>
        <p:txBody>
          <a:bodyPr/>
          <a:lstStyle/>
          <a:p>
            <a:fld id="{294A09A9-5501-47C1-A89A-A340965A2BE2}" type="slidenum">
              <a:rPr lang="en-US" smtClean="0"/>
              <a:pPr/>
              <a:t>20</a:t>
            </a:fld>
            <a:endParaRPr lang="en-US"/>
          </a:p>
        </p:txBody>
      </p:sp>
    </p:spTree>
    <p:extLst>
      <p:ext uri="{BB962C8B-B14F-4D97-AF65-F5344CB8AC3E}">
        <p14:creationId xmlns:p14="http://schemas.microsoft.com/office/powerpoint/2010/main" val="25761339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56B7E-1633-44AB-8584-82DF5B726834}"/>
              </a:ext>
            </a:extLst>
          </p:cNvPr>
          <p:cNvSpPr>
            <a:spLocks noGrp="1"/>
          </p:cNvSpPr>
          <p:nvPr>
            <p:ph type="title"/>
          </p:nvPr>
        </p:nvSpPr>
        <p:spPr>
          <a:xfrm>
            <a:off x="1167492" y="136526"/>
            <a:ext cx="9779183" cy="1570038"/>
          </a:xfrm>
        </p:spPr>
        <p:txBody>
          <a:bodyPr/>
          <a:lstStyle/>
          <a:p>
            <a:r>
              <a:rPr lang="en-US"/>
              <a:t>Deliverables</a:t>
            </a:r>
          </a:p>
        </p:txBody>
      </p:sp>
      <p:sp>
        <p:nvSpPr>
          <p:cNvPr id="3" name="Text Placeholder 2">
            <a:extLst>
              <a:ext uri="{FF2B5EF4-FFF2-40B4-BE49-F238E27FC236}">
                <a16:creationId xmlns:a16="http://schemas.microsoft.com/office/drawing/2014/main" id="{EFB90AB4-D228-4548-B072-726498212362}"/>
              </a:ext>
            </a:extLst>
          </p:cNvPr>
          <p:cNvSpPr>
            <a:spLocks noGrp="1"/>
          </p:cNvSpPr>
          <p:nvPr>
            <p:ph type="body" sz="quarter" idx="13"/>
          </p:nvPr>
        </p:nvSpPr>
        <p:spPr>
          <a:xfrm>
            <a:off x="1166813" y="2023984"/>
            <a:ext cx="4664075" cy="469051"/>
          </a:xfrm>
        </p:spPr>
        <p:txBody>
          <a:bodyPr vert="horz" lIns="91440" tIns="45720" rIns="91440" bIns="45720" rtlCol="0" anchor="t">
            <a:noAutofit/>
          </a:bodyPr>
          <a:lstStyle/>
          <a:p>
            <a:r>
              <a:rPr lang="en-AU"/>
              <a:t>Black Hole resistant model</a:t>
            </a:r>
          </a:p>
        </p:txBody>
      </p:sp>
      <p:sp>
        <p:nvSpPr>
          <p:cNvPr id="4" name="Content Placeholder 3">
            <a:extLst>
              <a:ext uri="{FF2B5EF4-FFF2-40B4-BE49-F238E27FC236}">
                <a16:creationId xmlns:a16="http://schemas.microsoft.com/office/drawing/2014/main" id="{950677C9-3E42-427F-93B8-526692906471}"/>
              </a:ext>
            </a:extLst>
          </p:cNvPr>
          <p:cNvSpPr>
            <a:spLocks noGrp="1"/>
          </p:cNvSpPr>
          <p:nvPr>
            <p:ph idx="1"/>
          </p:nvPr>
        </p:nvSpPr>
        <p:spPr>
          <a:xfrm>
            <a:off x="1167493" y="2534110"/>
            <a:ext cx="4663440" cy="2828613"/>
          </a:xfrm>
        </p:spPr>
        <p:txBody>
          <a:bodyPr vert="horz" lIns="91440" tIns="45720" rIns="91440" bIns="45720" rtlCol="0" anchor="t">
            <a:normAutofit/>
          </a:bodyPr>
          <a:lstStyle/>
          <a:p>
            <a:pPr marL="342900" indent="-342900">
              <a:buChar char="•"/>
            </a:pPr>
            <a:endParaRPr lang="en-AU" sz="1800"/>
          </a:p>
          <a:p>
            <a:pPr marL="342900" indent="-342900">
              <a:buChar char="•"/>
            </a:pPr>
            <a:r>
              <a:rPr lang="en-AU" sz="1800"/>
              <a:t>Specifically, for AODV protocol based networks</a:t>
            </a:r>
            <a:endParaRPr lang="en-AU"/>
          </a:p>
          <a:p>
            <a:pPr marL="342900" indent="-342900">
              <a:buChar char="•"/>
            </a:pPr>
            <a:endParaRPr lang="en-AU" sz="1800"/>
          </a:p>
          <a:p>
            <a:pPr marL="285750" indent="-285750">
              <a:buChar char="•"/>
            </a:pPr>
            <a:r>
              <a:rPr lang="en-AU" sz="1800"/>
              <a:t>Developed from dataset derived from simulated environment</a:t>
            </a:r>
          </a:p>
          <a:p>
            <a:pPr marL="285750" indent="-285750">
              <a:buChar char="•"/>
            </a:pPr>
            <a:endParaRPr lang="en-AU" sz="1800"/>
          </a:p>
          <a:p>
            <a:pPr marL="285750" indent="-285750">
              <a:buChar char="•"/>
            </a:pPr>
            <a:r>
              <a:rPr lang="en-AU" sz="1800"/>
              <a:t>Detection accuracy of model is 96%</a:t>
            </a:r>
            <a:endParaRPr lang="en-AU"/>
          </a:p>
        </p:txBody>
      </p:sp>
      <p:sp>
        <p:nvSpPr>
          <p:cNvPr id="6" name="Text Placeholder 5">
            <a:extLst>
              <a:ext uri="{FF2B5EF4-FFF2-40B4-BE49-F238E27FC236}">
                <a16:creationId xmlns:a16="http://schemas.microsoft.com/office/drawing/2014/main" id="{F5018B6D-E395-49AD-92AD-AD69E3AB40C3}"/>
              </a:ext>
            </a:extLst>
          </p:cNvPr>
          <p:cNvSpPr>
            <a:spLocks noGrp="1"/>
          </p:cNvSpPr>
          <p:nvPr>
            <p:ph type="body" sz="quarter" idx="14"/>
          </p:nvPr>
        </p:nvSpPr>
        <p:spPr>
          <a:xfrm>
            <a:off x="6283235" y="2023984"/>
            <a:ext cx="4664075" cy="469051"/>
          </a:xfrm>
        </p:spPr>
        <p:txBody>
          <a:bodyPr vert="horz" lIns="91440" tIns="45720" rIns="91440" bIns="45720" rtlCol="0" anchor="t">
            <a:noAutofit/>
          </a:bodyPr>
          <a:lstStyle/>
          <a:p>
            <a:r>
              <a:rPr lang="en-AU"/>
              <a:t>Professional documentation</a:t>
            </a:r>
          </a:p>
        </p:txBody>
      </p:sp>
      <p:sp>
        <p:nvSpPr>
          <p:cNvPr id="5" name="Content Placeholder 4">
            <a:extLst>
              <a:ext uri="{FF2B5EF4-FFF2-40B4-BE49-F238E27FC236}">
                <a16:creationId xmlns:a16="http://schemas.microsoft.com/office/drawing/2014/main" id="{BDB9D020-1E25-453D-83DF-1420ACD3968D}"/>
              </a:ext>
            </a:extLst>
          </p:cNvPr>
          <p:cNvSpPr>
            <a:spLocks noGrp="1"/>
          </p:cNvSpPr>
          <p:nvPr>
            <p:ph idx="10"/>
          </p:nvPr>
        </p:nvSpPr>
        <p:spPr>
          <a:xfrm>
            <a:off x="6283235" y="2528203"/>
            <a:ext cx="4663440" cy="2828613"/>
          </a:xfrm>
        </p:spPr>
        <p:txBody>
          <a:bodyPr vert="horz" lIns="91440" tIns="45720" rIns="91440" bIns="45720" rtlCol="0" anchor="t">
            <a:normAutofit lnSpcReduction="10000"/>
          </a:bodyPr>
          <a:lstStyle/>
          <a:p>
            <a:pPr marL="285750" indent="-285750">
              <a:buChar char="•"/>
            </a:pPr>
            <a:endParaRPr lang="en-AU" sz="1800"/>
          </a:p>
          <a:p>
            <a:pPr marL="285750" indent="-285750">
              <a:buChar char="•"/>
            </a:pPr>
            <a:r>
              <a:rPr lang="en-AU" sz="1800"/>
              <a:t>Target audience may desire sensor-based networks, but not understand the technical requirements</a:t>
            </a:r>
            <a:endParaRPr lang="en-AU"/>
          </a:p>
          <a:p>
            <a:pPr marL="285750" indent="-285750">
              <a:buChar char="•"/>
            </a:pPr>
            <a:endParaRPr lang="en-AU" sz="1800"/>
          </a:p>
          <a:p>
            <a:pPr marL="285750" indent="-285750">
              <a:buChar char="•"/>
            </a:pPr>
            <a:r>
              <a:rPr lang="en-AU" sz="1800"/>
              <a:t>Mix of Project Management methodologies to suit needs</a:t>
            </a:r>
          </a:p>
          <a:p>
            <a:pPr marL="285750" indent="-285750">
              <a:buChar char="•"/>
            </a:pPr>
            <a:endParaRPr lang="en-AU" sz="1800"/>
          </a:p>
          <a:p>
            <a:pPr marL="285750" indent="-285750">
              <a:buChar char="•"/>
            </a:pPr>
            <a:r>
              <a:rPr lang="en-AU" sz="1800"/>
              <a:t>Enables iterative research</a:t>
            </a:r>
          </a:p>
          <a:p>
            <a:endParaRPr lang="en-AU" sz="1800"/>
          </a:p>
        </p:txBody>
      </p:sp>
      <p:sp>
        <p:nvSpPr>
          <p:cNvPr id="7" name="Date Placeholder 6">
            <a:extLst>
              <a:ext uri="{FF2B5EF4-FFF2-40B4-BE49-F238E27FC236}">
                <a16:creationId xmlns:a16="http://schemas.microsoft.com/office/drawing/2014/main" id="{B11B3F0D-7AB3-4810-9284-F2342066A75B}"/>
              </a:ext>
            </a:extLst>
          </p:cNvPr>
          <p:cNvSpPr>
            <a:spLocks noGrp="1"/>
          </p:cNvSpPr>
          <p:nvPr>
            <p:ph type="dt" sz="half" idx="2"/>
          </p:nvPr>
        </p:nvSpPr>
        <p:spPr>
          <a:xfrm>
            <a:off x="381000" y="6356350"/>
            <a:ext cx="2743200" cy="365125"/>
          </a:xfrm>
        </p:spPr>
        <p:txBody>
          <a:bodyPr/>
          <a:lstStyle/>
          <a:p>
            <a:r>
              <a:rPr lang="en-US"/>
              <a:t>21/10/2023</a:t>
            </a:r>
          </a:p>
        </p:txBody>
      </p:sp>
      <p:sp>
        <p:nvSpPr>
          <p:cNvPr id="8" name="Footer Placeholder 7">
            <a:extLst>
              <a:ext uri="{FF2B5EF4-FFF2-40B4-BE49-F238E27FC236}">
                <a16:creationId xmlns:a16="http://schemas.microsoft.com/office/drawing/2014/main" id="{0DD1986A-9AF9-5C45-BE85-20D5AA267AE1}"/>
              </a:ext>
            </a:extLst>
          </p:cNvPr>
          <p:cNvSpPr>
            <a:spLocks noGrp="1"/>
          </p:cNvSpPr>
          <p:nvPr>
            <p:ph type="ftr" sz="quarter" idx="3"/>
          </p:nvPr>
        </p:nvSpPr>
        <p:spPr>
          <a:xfrm>
            <a:off x="4038600" y="6356350"/>
            <a:ext cx="4114800" cy="365125"/>
          </a:xfrm>
        </p:spPr>
        <p:txBody>
          <a:bodyPr/>
          <a:lstStyle/>
          <a:p>
            <a:r>
              <a:rPr lang="en-US"/>
              <a:t>Preventing Black Holes in MANETs</a:t>
            </a:r>
          </a:p>
        </p:txBody>
      </p:sp>
      <p:sp>
        <p:nvSpPr>
          <p:cNvPr id="9" name="Slide Number Placeholder 8">
            <a:extLst>
              <a:ext uri="{FF2B5EF4-FFF2-40B4-BE49-F238E27FC236}">
                <a16:creationId xmlns:a16="http://schemas.microsoft.com/office/drawing/2014/main" id="{6FD448B0-743E-0045-8131-69B4EEC58365}"/>
              </a:ext>
            </a:extLst>
          </p:cNvPr>
          <p:cNvSpPr>
            <a:spLocks noGrp="1"/>
          </p:cNvSpPr>
          <p:nvPr>
            <p:ph type="sldNum" sz="quarter" idx="4"/>
          </p:nvPr>
        </p:nvSpPr>
        <p:spPr>
          <a:xfrm>
            <a:off x="10153276" y="6356350"/>
            <a:ext cx="1657723" cy="365125"/>
          </a:xfrm>
        </p:spPr>
        <p:txBody>
          <a:bodyPr/>
          <a:lstStyle/>
          <a:p>
            <a:fld id="{294A09A9-5501-47C1-A89A-A340965A2BE2}" type="slidenum">
              <a:rPr lang="en-US" smtClean="0"/>
              <a:pPr/>
              <a:t>21</a:t>
            </a:fld>
            <a:endParaRPr lang="en-US"/>
          </a:p>
        </p:txBody>
      </p:sp>
    </p:spTree>
    <p:extLst>
      <p:ext uri="{BB962C8B-B14F-4D97-AF65-F5344CB8AC3E}">
        <p14:creationId xmlns:p14="http://schemas.microsoft.com/office/powerpoint/2010/main" val="42550558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AF65A7-995A-9F45-891C-82D9B9D40801}"/>
              </a:ext>
            </a:extLst>
          </p:cNvPr>
          <p:cNvSpPr>
            <a:spLocks noGrp="1"/>
          </p:cNvSpPr>
          <p:nvPr>
            <p:ph type="title"/>
          </p:nvPr>
        </p:nvSpPr>
        <p:spPr>
          <a:xfrm>
            <a:off x="2424826" y="1071418"/>
            <a:ext cx="7342348" cy="3423380"/>
          </a:xfrm>
        </p:spPr>
        <p:txBody>
          <a:bodyPr>
            <a:normAutofit/>
          </a:bodyPr>
          <a:lstStyle/>
          <a:p>
            <a:r>
              <a:rPr lang="en-US"/>
              <a:t>So, was it a success?</a:t>
            </a:r>
          </a:p>
        </p:txBody>
      </p:sp>
      <p:sp>
        <p:nvSpPr>
          <p:cNvPr id="13" name="Text Placeholder 5">
            <a:extLst>
              <a:ext uri="{FF2B5EF4-FFF2-40B4-BE49-F238E27FC236}">
                <a16:creationId xmlns:a16="http://schemas.microsoft.com/office/drawing/2014/main" id="{6118A1B7-08BA-6B43-BBA8-952377DF944D}"/>
              </a:ext>
            </a:extLst>
          </p:cNvPr>
          <p:cNvSpPr>
            <a:spLocks noGrp="1"/>
          </p:cNvSpPr>
          <p:nvPr>
            <p:ph type="body" sz="quarter" idx="13"/>
          </p:nvPr>
        </p:nvSpPr>
        <p:spPr>
          <a:xfrm>
            <a:off x="1022837" y="1071418"/>
            <a:ext cx="1364297" cy="1740788"/>
          </a:xfrm>
        </p:spPr>
        <p:txBody>
          <a:bodyPr/>
          <a:lstStyle/>
          <a:p>
            <a:r>
              <a:rPr lang="en-US"/>
              <a:t>?</a:t>
            </a:r>
          </a:p>
        </p:txBody>
      </p:sp>
      <p:sp>
        <p:nvSpPr>
          <p:cNvPr id="14" name="Text Placeholder 7">
            <a:extLst>
              <a:ext uri="{FF2B5EF4-FFF2-40B4-BE49-F238E27FC236}">
                <a16:creationId xmlns:a16="http://schemas.microsoft.com/office/drawing/2014/main" id="{A1F17760-D90A-AB46-A4E0-31B2684E3F5E}"/>
              </a:ext>
            </a:extLst>
          </p:cNvPr>
          <p:cNvSpPr>
            <a:spLocks noGrp="1"/>
          </p:cNvSpPr>
          <p:nvPr>
            <p:ph type="body" sz="quarter" idx="15"/>
          </p:nvPr>
        </p:nvSpPr>
        <p:spPr>
          <a:xfrm>
            <a:off x="9819153" y="3295278"/>
            <a:ext cx="1364297" cy="1690799"/>
          </a:xfrm>
        </p:spPr>
        <p:txBody>
          <a:bodyPr/>
          <a:lstStyle/>
          <a:p>
            <a:r>
              <a:rPr lang="en-US"/>
              <a:t>?</a:t>
            </a:r>
          </a:p>
        </p:txBody>
      </p:sp>
      <p:sp>
        <p:nvSpPr>
          <p:cNvPr id="7" name="Text Placeholder 6">
            <a:extLst>
              <a:ext uri="{FF2B5EF4-FFF2-40B4-BE49-F238E27FC236}">
                <a16:creationId xmlns:a16="http://schemas.microsoft.com/office/drawing/2014/main" id="{E178654B-08C9-4C41-8BEC-DFB720245862}"/>
              </a:ext>
            </a:extLst>
          </p:cNvPr>
          <p:cNvSpPr>
            <a:spLocks noGrp="1"/>
          </p:cNvSpPr>
          <p:nvPr>
            <p:ph type="body" sz="quarter" idx="14"/>
          </p:nvPr>
        </p:nvSpPr>
        <p:spPr>
          <a:xfrm>
            <a:off x="6222389" y="4599720"/>
            <a:ext cx="3511550" cy="853643"/>
          </a:xfrm>
        </p:spPr>
        <p:txBody>
          <a:bodyPr vert="horz" lIns="91440" tIns="45720" rIns="91440" bIns="45720" rtlCol="0" anchor="t">
            <a:normAutofit/>
          </a:bodyPr>
          <a:lstStyle/>
          <a:p>
            <a:r>
              <a:rPr lang="en-US"/>
              <a:t>Audience member</a:t>
            </a:r>
          </a:p>
        </p:txBody>
      </p:sp>
      <p:sp>
        <p:nvSpPr>
          <p:cNvPr id="3" name="Date Placeholder 2">
            <a:extLst>
              <a:ext uri="{FF2B5EF4-FFF2-40B4-BE49-F238E27FC236}">
                <a16:creationId xmlns:a16="http://schemas.microsoft.com/office/drawing/2014/main" id="{478098D2-E050-4923-6595-9B43771E61FE}"/>
              </a:ext>
            </a:extLst>
          </p:cNvPr>
          <p:cNvSpPr>
            <a:spLocks noGrp="1"/>
          </p:cNvSpPr>
          <p:nvPr>
            <p:ph type="dt" sz="half" idx="10"/>
          </p:nvPr>
        </p:nvSpPr>
        <p:spPr>
          <a:xfrm>
            <a:off x="381000" y="6356350"/>
            <a:ext cx="2743200" cy="365125"/>
          </a:xfrm>
        </p:spPr>
        <p:txBody>
          <a:bodyPr/>
          <a:lstStyle/>
          <a:p>
            <a:r>
              <a:rPr lang="en-US"/>
              <a:t>21/10/2023</a:t>
            </a:r>
          </a:p>
        </p:txBody>
      </p:sp>
      <p:sp>
        <p:nvSpPr>
          <p:cNvPr id="4" name="Footer Placeholder 3">
            <a:extLst>
              <a:ext uri="{FF2B5EF4-FFF2-40B4-BE49-F238E27FC236}">
                <a16:creationId xmlns:a16="http://schemas.microsoft.com/office/drawing/2014/main" id="{6E4EA976-8646-0143-BA18-8675E6FA5EB7}"/>
              </a:ext>
            </a:extLst>
          </p:cNvPr>
          <p:cNvSpPr>
            <a:spLocks noGrp="1"/>
          </p:cNvSpPr>
          <p:nvPr>
            <p:ph type="ftr" sz="quarter" idx="11"/>
          </p:nvPr>
        </p:nvSpPr>
        <p:spPr>
          <a:xfrm>
            <a:off x="4038600" y="6356350"/>
            <a:ext cx="4114800" cy="365125"/>
          </a:xfrm>
        </p:spPr>
        <p:txBody>
          <a:bodyPr/>
          <a:lstStyle/>
          <a:p>
            <a:r>
              <a:rPr lang="en-US"/>
              <a:t>Preventing Black Holes in MANETs</a:t>
            </a:r>
          </a:p>
        </p:txBody>
      </p:sp>
      <p:sp>
        <p:nvSpPr>
          <p:cNvPr id="5" name="Slide Number Placeholder 4">
            <a:extLst>
              <a:ext uri="{FF2B5EF4-FFF2-40B4-BE49-F238E27FC236}">
                <a16:creationId xmlns:a16="http://schemas.microsoft.com/office/drawing/2014/main" id="{7003A5E2-8F37-D546-BCD9-24A2037BB54D}"/>
              </a:ext>
            </a:extLst>
          </p:cNvPr>
          <p:cNvSpPr>
            <a:spLocks noGrp="1"/>
          </p:cNvSpPr>
          <p:nvPr>
            <p:ph type="sldNum" sz="quarter" idx="12"/>
          </p:nvPr>
        </p:nvSpPr>
        <p:spPr>
          <a:xfrm>
            <a:off x="9067800" y="6356350"/>
            <a:ext cx="2743200" cy="365125"/>
          </a:xfrm>
        </p:spPr>
        <p:txBody>
          <a:bodyPr/>
          <a:lstStyle/>
          <a:p>
            <a:fld id="{294A09A9-5501-47C1-A89A-A340965A2BE2}" type="slidenum">
              <a:rPr lang="en-US" smtClean="0"/>
              <a:pPr/>
              <a:t>22</a:t>
            </a:fld>
            <a:endParaRPr lang="en-US"/>
          </a:p>
        </p:txBody>
      </p:sp>
    </p:spTree>
    <p:extLst>
      <p:ext uri="{BB962C8B-B14F-4D97-AF65-F5344CB8AC3E}">
        <p14:creationId xmlns:p14="http://schemas.microsoft.com/office/powerpoint/2010/main" val="16009721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0295B-54B9-4937-90E3-BAB9CE69E30B}"/>
              </a:ext>
            </a:extLst>
          </p:cNvPr>
          <p:cNvSpPr>
            <a:spLocks noGrp="1"/>
          </p:cNvSpPr>
          <p:nvPr>
            <p:ph type="ctrTitle"/>
          </p:nvPr>
        </p:nvSpPr>
        <p:spPr>
          <a:xfrm>
            <a:off x="1167494" y="177553"/>
            <a:ext cx="6245912" cy="3269447"/>
          </a:xfrm>
        </p:spPr>
        <p:txBody>
          <a:bodyPr/>
          <a:lstStyle/>
          <a:p>
            <a:r>
              <a:rPr lang="en-US"/>
              <a:t>Key Lessons and Takeaways</a:t>
            </a:r>
          </a:p>
        </p:txBody>
      </p:sp>
      <p:sp>
        <p:nvSpPr>
          <p:cNvPr id="4" name="Text Placeholder 3">
            <a:extLst>
              <a:ext uri="{FF2B5EF4-FFF2-40B4-BE49-F238E27FC236}">
                <a16:creationId xmlns:a16="http://schemas.microsoft.com/office/drawing/2014/main" id="{D51A6D85-3837-435F-A342-5A3F98172B12}"/>
              </a:ext>
            </a:extLst>
          </p:cNvPr>
          <p:cNvSpPr>
            <a:spLocks noGrp="1"/>
          </p:cNvSpPr>
          <p:nvPr>
            <p:ph type="subTitle" idx="1"/>
          </p:nvPr>
        </p:nvSpPr>
        <p:spPr>
          <a:xfrm>
            <a:off x="1167494" y="3492896"/>
            <a:ext cx="6245912" cy="912850"/>
          </a:xfrm>
        </p:spPr>
        <p:txBody>
          <a:bodyPr vert="horz" lIns="91440" tIns="45720" rIns="91440" bIns="45720" rtlCol="0" anchor="t">
            <a:normAutofit/>
          </a:bodyPr>
          <a:lstStyle/>
          <a:p>
            <a:endParaRPr lang="en-US"/>
          </a:p>
        </p:txBody>
      </p:sp>
    </p:spTree>
    <p:extLst>
      <p:ext uri="{BB962C8B-B14F-4D97-AF65-F5344CB8AC3E}">
        <p14:creationId xmlns:p14="http://schemas.microsoft.com/office/powerpoint/2010/main" val="28527179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6F7BB-30A8-4980-AD4A-2FB0B53FA6C9}"/>
              </a:ext>
            </a:extLst>
          </p:cNvPr>
          <p:cNvSpPr>
            <a:spLocks noGrp="1"/>
          </p:cNvSpPr>
          <p:nvPr>
            <p:ph type="title"/>
          </p:nvPr>
        </p:nvSpPr>
        <p:spPr>
          <a:xfrm>
            <a:off x="750430" y="136526"/>
            <a:ext cx="8401624" cy="1570038"/>
          </a:xfrm>
        </p:spPr>
        <p:txBody>
          <a:bodyPr/>
          <a:lstStyle/>
          <a:p>
            <a:r>
              <a:rPr lang="en-US"/>
              <a:t>Education from Capstone</a:t>
            </a:r>
          </a:p>
        </p:txBody>
      </p:sp>
      <p:sp>
        <p:nvSpPr>
          <p:cNvPr id="3" name="Date Placeholder 2">
            <a:extLst>
              <a:ext uri="{FF2B5EF4-FFF2-40B4-BE49-F238E27FC236}">
                <a16:creationId xmlns:a16="http://schemas.microsoft.com/office/drawing/2014/main" id="{1C9E50F2-F143-3013-E382-BFA773985312}"/>
              </a:ext>
            </a:extLst>
          </p:cNvPr>
          <p:cNvSpPr>
            <a:spLocks noGrp="1"/>
          </p:cNvSpPr>
          <p:nvPr>
            <p:ph type="dt" sz="half" idx="10"/>
          </p:nvPr>
        </p:nvSpPr>
        <p:spPr>
          <a:xfrm>
            <a:off x="381000" y="6356350"/>
            <a:ext cx="1569803" cy="365125"/>
          </a:xfrm>
        </p:spPr>
        <p:txBody>
          <a:bodyPr/>
          <a:lstStyle/>
          <a:p>
            <a:r>
              <a:rPr lang="en-US"/>
              <a:t>21/10/2023</a:t>
            </a:r>
          </a:p>
        </p:txBody>
      </p:sp>
      <p:sp>
        <p:nvSpPr>
          <p:cNvPr id="4" name="Footer Placeholder 3">
            <a:extLst>
              <a:ext uri="{FF2B5EF4-FFF2-40B4-BE49-F238E27FC236}">
                <a16:creationId xmlns:a16="http://schemas.microsoft.com/office/drawing/2014/main" id="{BCF90246-DFB2-A340-AADC-E85D28C31B3E}"/>
              </a:ext>
            </a:extLst>
          </p:cNvPr>
          <p:cNvSpPr>
            <a:spLocks noGrp="1"/>
          </p:cNvSpPr>
          <p:nvPr>
            <p:ph type="ftr" sz="quarter" idx="11"/>
          </p:nvPr>
        </p:nvSpPr>
        <p:spPr>
          <a:xfrm>
            <a:off x="2871106" y="6356350"/>
            <a:ext cx="4114800" cy="365125"/>
          </a:xfrm>
        </p:spPr>
        <p:txBody>
          <a:bodyPr/>
          <a:lstStyle/>
          <a:p>
            <a:r>
              <a:rPr lang="en-US"/>
              <a:t>Preventing Black Holes in MANETs</a:t>
            </a:r>
          </a:p>
        </p:txBody>
      </p:sp>
      <p:sp>
        <p:nvSpPr>
          <p:cNvPr id="5" name="Slide Number Placeholder 4">
            <a:extLst>
              <a:ext uri="{FF2B5EF4-FFF2-40B4-BE49-F238E27FC236}">
                <a16:creationId xmlns:a16="http://schemas.microsoft.com/office/drawing/2014/main" id="{987CCF58-9B83-4A4F-8CA9-3D9C9BB7A287}"/>
              </a:ext>
            </a:extLst>
          </p:cNvPr>
          <p:cNvSpPr>
            <a:spLocks noGrp="1"/>
          </p:cNvSpPr>
          <p:nvPr>
            <p:ph type="sldNum" sz="quarter" idx="12"/>
          </p:nvPr>
        </p:nvSpPr>
        <p:spPr>
          <a:xfrm>
            <a:off x="8332334" y="6356350"/>
            <a:ext cx="1167495" cy="365125"/>
          </a:xfrm>
        </p:spPr>
        <p:txBody>
          <a:bodyPr/>
          <a:lstStyle/>
          <a:p>
            <a:fld id="{294A09A9-5501-47C1-A89A-A340965A2BE2}" type="slidenum">
              <a:rPr lang="en-US" smtClean="0"/>
              <a:pPr/>
              <a:t>24</a:t>
            </a:fld>
            <a:endParaRPr lang="en-US"/>
          </a:p>
        </p:txBody>
      </p:sp>
      <p:graphicFrame>
        <p:nvGraphicFramePr>
          <p:cNvPr id="18" name="Diagram 17">
            <a:extLst>
              <a:ext uri="{FF2B5EF4-FFF2-40B4-BE49-F238E27FC236}">
                <a16:creationId xmlns:a16="http://schemas.microsoft.com/office/drawing/2014/main" id="{914149E2-783C-7338-8798-4B243D97F8F4}"/>
              </a:ext>
            </a:extLst>
          </p:cNvPr>
          <p:cNvGraphicFramePr/>
          <p:nvPr>
            <p:extLst>
              <p:ext uri="{D42A27DB-BD31-4B8C-83A1-F6EECF244321}">
                <p14:modId xmlns:p14="http://schemas.microsoft.com/office/powerpoint/2010/main" val="200909524"/>
              </p:ext>
            </p:extLst>
          </p:nvPr>
        </p:nvGraphicFramePr>
        <p:xfrm>
          <a:off x="1538796" y="1711171"/>
          <a:ext cx="6828407" cy="417546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523289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F191A4-7839-4F63-B17C-7C366C59488C}"/>
              </a:ext>
            </a:extLst>
          </p:cNvPr>
          <p:cNvSpPr>
            <a:spLocks noGrp="1"/>
          </p:cNvSpPr>
          <p:nvPr>
            <p:ph type="title"/>
          </p:nvPr>
        </p:nvSpPr>
        <p:spPr>
          <a:xfrm>
            <a:off x="1167492" y="381000"/>
            <a:ext cx="9779183" cy="1325563"/>
          </a:xfrm>
        </p:spPr>
        <p:txBody>
          <a:bodyPr/>
          <a:lstStyle/>
          <a:p>
            <a:r>
              <a:rPr lang="en-US"/>
              <a:t>Project Achievements</a:t>
            </a:r>
          </a:p>
        </p:txBody>
      </p:sp>
      <p:sp>
        <p:nvSpPr>
          <p:cNvPr id="3" name="Date Placeholder 2">
            <a:extLst>
              <a:ext uri="{FF2B5EF4-FFF2-40B4-BE49-F238E27FC236}">
                <a16:creationId xmlns:a16="http://schemas.microsoft.com/office/drawing/2014/main" id="{3508AD18-0BFF-C70A-8AB7-4CA409012E58}"/>
              </a:ext>
            </a:extLst>
          </p:cNvPr>
          <p:cNvSpPr>
            <a:spLocks noGrp="1"/>
          </p:cNvSpPr>
          <p:nvPr>
            <p:ph type="dt" sz="half" idx="2"/>
          </p:nvPr>
        </p:nvSpPr>
        <p:spPr>
          <a:xfrm>
            <a:off x="381000" y="6356350"/>
            <a:ext cx="1767114" cy="365125"/>
          </a:xfrm>
        </p:spPr>
        <p:txBody>
          <a:bodyPr/>
          <a:lstStyle/>
          <a:p>
            <a:r>
              <a:rPr lang="en-US"/>
              <a:t>21/10/2023</a:t>
            </a:r>
          </a:p>
        </p:txBody>
      </p:sp>
      <p:sp>
        <p:nvSpPr>
          <p:cNvPr id="7" name="Footer Placeholder 6">
            <a:extLst>
              <a:ext uri="{FF2B5EF4-FFF2-40B4-BE49-F238E27FC236}">
                <a16:creationId xmlns:a16="http://schemas.microsoft.com/office/drawing/2014/main" id="{B42ACFC2-B54A-8244-B5D9-4B1EC2EED59D}"/>
              </a:ext>
            </a:extLst>
          </p:cNvPr>
          <p:cNvSpPr>
            <a:spLocks noGrp="1"/>
          </p:cNvSpPr>
          <p:nvPr>
            <p:ph type="ftr" sz="quarter" idx="3"/>
          </p:nvPr>
        </p:nvSpPr>
        <p:spPr>
          <a:xfrm>
            <a:off x="4038600" y="6356350"/>
            <a:ext cx="4114800" cy="365125"/>
          </a:xfrm>
        </p:spPr>
        <p:txBody>
          <a:bodyPr/>
          <a:lstStyle/>
          <a:p>
            <a:r>
              <a:rPr lang="en-US"/>
              <a:t>Preventing Black Holes in MANETs</a:t>
            </a:r>
          </a:p>
        </p:txBody>
      </p:sp>
      <p:sp>
        <p:nvSpPr>
          <p:cNvPr id="8" name="Slide Number Placeholder 7">
            <a:extLst>
              <a:ext uri="{FF2B5EF4-FFF2-40B4-BE49-F238E27FC236}">
                <a16:creationId xmlns:a16="http://schemas.microsoft.com/office/drawing/2014/main" id="{B609FC03-B5BE-D846-993A-8E351C9509F3}"/>
              </a:ext>
            </a:extLst>
          </p:cNvPr>
          <p:cNvSpPr>
            <a:spLocks noGrp="1"/>
          </p:cNvSpPr>
          <p:nvPr>
            <p:ph type="sldNum" sz="quarter" idx="4"/>
          </p:nvPr>
        </p:nvSpPr>
        <p:spPr>
          <a:xfrm>
            <a:off x="10153276" y="6356350"/>
            <a:ext cx="1657723" cy="365125"/>
          </a:xfrm>
        </p:spPr>
        <p:txBody>
          <a:bodyPr/>
          <a:lstStyle/>
          <a:p>
            <a:fld id="{294A09A9-5501-47C1-A89A-A340965A2BE2}" type="slidenum">
              <a:rPr lang="en-US" smtClean="0"/>
              <a:pPr/>
              <a:t>25</a:t>
            </a:fld>
            <a:endParaRPr lang="en-US"/>
          </a:p>
        </p:txBody>
      </p:sp>
      <p:sp>
        <p:nvSpPr>
          <p:cNvPr id="23" name="Content Placeholder 22">
            <a:extLst>
              <a:ext uri="{FF2B5EF4-FFF2-40B4-BE49-F238E27FC236}">
                <a16:creationId xmlns:a16="http://schemas.microsoft.com/office/drawing/2014/main" id="{63520EF2-F970-9413-3201-5F8599F01594}"/>
              </a:ext>
            </a:extLst>
          </p:cNvPr>
          <p:cNvSpPr>
            <a:spLocks noGrp="1"/>
          </p:cNvSpPr>
          <p:nvPr>
            <p:ph idx="13"/>
          </p:nvPr>
        </p:nvSpPr>
        <p:spPr>
          <a:xfrm>
            <a:off x="1171928" y="2097231"/>
            <a:ext cx="10201433" cy="3257700"/>
          </a:xfrm>
        </p:spPr>
        <p:txBody>
          <a:bodyPr vert="horz" lIns="91440" tIns="45720" rIns="91440" bIns="45720" rtlCol="0" anchor="t">
            <a:noAutofit/>
          </a:bodyPr>
          <a:lstStyle/>
          <a:p>
            <a:pPr marL="342900" indent="-342900">
              <a:buAutoNum type="arabicPeriod"/>
            </a:pPr>
            <a:r>
              <a:rPr lang="en-AU" sz="1800">
                <a:latin typeface="Segoe UI"/>
                <a:cs typeface="Segoe UI"/>
              </a:rPr>
              <a:t>Detection model for Black Hole Nodes in AODV networks with accuracy of 96%</a:t>
            </a:r>
          </a:p>
          <a:p>
            <a:pPr marL="342900" indent="-342900">
              <a:buAutoNum type="arabicPeriod"/>
            </a:pPr>
            <a:endParaRPr lang="en-AU" sz="1800">
              <a:latin typeface="Segoe UI"/>
              <a:cs typeface="Segoe UI"/>
            </a:endParaRPr>
          </a:p>
          <a:p>
            <a:pPr marL="342900" indent="-342900">
              <a:buAutoNum type="arabicPeriod"/>
            </a:pPr>
            <a:r>
              <a:rPr lang="en-AU" sz="1800">
                <a:latin typeface="Segoe UI"/>
                <a:cs typeface="Segoe UI"/>
              </a:rPr>
              <a:t>Reproducible Environment Build Instructions</a:t>
            </a:r>
            <a:endParaRPr lang="en-AU">
              <a:latin typeface="Tenorite"/>
              <a:cs typeface="Segoe UI"/>
            </a:endParaRPr>
          </a:p>
          <a:p>
            <a:pPr marL="342900" indent="-342900">
              <a:buAutoNum type="arabicPeriod"/>
            </a:pPr>
            <a:endParaRPr lang="en-AU" sz="1800">
              <a:latin typeface="Segoe UI"/>
              <a:cs typeface="Segoe UI"/>
            </a:endParaRPr>
          </a:p>
          <a:p>
            <a:pPr marL="342900" indent="-342900">
              <a:buAutoNum type="arabicPeriod"/>
            </a:pPr>
            <a:r>
              <a:rPr lang="en-AU" sz="1800">
                <a:latin typeface="Segoe UI"/>
                <a:cs typeface="Segoe UI"/>
              </a:rPr>
              <a:t>Dataset generated through simulation environment, rather than fabricated data</a:t>
            </a:r>
          </a:p>
          <a:p>
            <a:pPr marL="342900" indent="-342900">
              <a:buAutoNum type="arabicPeriod"/>
            </a:pPr>
            <a:endParaRPr lang="en-AU" sz="1800">
              <a:latin typeface="Segoe UI"/>
              <a:cs typeface="Segoe UI"/>
            </a:endParaRPr>
          </a:p>
          <a:p>
            <a:pPr marL="342900" indent="-342900">
              <a:buAutoNum type="arabicPeriod"/>
            </a:pPr>
            <a:r>
              <a:rPr lang="en-AU" sz="1800">
                <a:latin typeface="Segoe UI"/>
                <a:cs typeface="Segoe UI"/>
              </a:rPr>
              <a:t>Concise descriptions and documentation on AODV and Black Hole Nodes</a:t>
            </a:r>
            <a:endParaRPr lang="en-AU">
              <a:latin typeface="Tenorite"/>
              <a:cs typeface="Segoe UI"/>
            </a:endParaRPr>
          </a:p>
          <a:p>
            <a:pPr marL="342900" indent="-342900">
              <a:buAutoNum type="arabicPeriod"/>
            </a:pPr>
            <a:endParaRPr lang="en-AU" sz="1800">
              <a:latin typeface="Segoe UI"/>
              <a:cs typeface="Segoe UI"/>
            </a:endParaRPr>
          </a:p>
          <a:p>
            <a:pPr marL="342900" indent="-342900">
              <a:buAutoNum type="arabicPeriod"/>
            </a:pPr>
            <a:r>
              <a:rPr lang="en-AU" sz="1800">
                <a:latin typeface="Segoe UI"/>
                <a:cs typeface="Segoe UI"/>
              </a:rPr>
              <a:t>Evidentiary documentation of conducting Project in professional manner</a:t>
            </a:r>
          </a:p>
          <a:p>
            <a:endParaRPr lang="en-AU" sz="1400">
              <a:latin typeface="Tenorite"/>
              <a:cs typeface="Segoe UI"/>
            </a:endParaRPr>
          </a:p>
        </p:txBody>
      </p:sp>
    </p:spTree>
    <p:extLst>
      <p:ext uri="{BB962C8B-B14F-4D97-AF65-F5344CB8AC3E}">
        <p14:creationId xmlns:p14="http://schemas.microsoft.com/office/powerpoint/2010/main" val="31058049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DF434-28DB-4621-A497-D62C41CE0419}"/>
              </a:ext>
            </a:extLst>
          </p:cNvPr>
          <p:cNvSpPr>
            <a:spLocks noGrp="1"/>
          </p:cNvSpPr>
          <p:nvPr>
            <p:ph type="title"/>
          </p:nvPr>
        </p:nvSpPr>
        <p:spPr>
          <a:xfrm>
            <a:off x="1167492" y="136526"/>
            <a:ext cx="9779183" cy="1570038"/>
          </a:xfrm>
        </p:spPr>
        <p:txBody>
          <a:bodyPr/>
          <a:lstStyle/>
          <a:p>
            <a:r>
              <a:rPr lang="en-US"/>
              <a:t>Recommendations</a:t>
            </a:r>
          </a:p>
        </p:txBody>
      </p:sp>
      <p:sp>
        <p:nvSpPr>
          <p:cNvPr id="3" name="Content Placeholder 2">
            <a:extLst>
              <a:ext uri="{FF2B5EF4-FFF2-40B4-BE49-F238E27FC236}">
                <a16:creationId xmlns:a16="http://schemas.microsoft.com/office/drawing/2014/main" id="{22788C46-D0BC-4307-AE55-7601A139E7CB}"/>
              </a:ext>
            </a:extLst>
          </p:cNvPr>
          <p:cNvSpPr>
            <a:spLocks noGrp="1"/>
          </p:cNvSpPr>
          <p:nvPr>
            <p:ph idx="1"/>
          </p:nvPr>
        </p:nvSpPr>
        <p:spPr>
          <a:xfrm>
            <a:off x="1167493" y="2017467"/>
            <a:ext cx="9779182" cy="3544368"/>
          </a:xfrm>
        </p:spPr>
        <p:txBody>
          <a:bodyPr vert="horz" lIns="91440" tIns="45720" rIns="91440" bIns="45720" rtlCol="0" anchor="t">
            <a:normAutofit fontScale="85000" lnSpcReduction="20000"/>
          </a:bodyPr>
          <a:lstStyle/>
          <a:p>
            <a:pPr marL="514350" indent="-514350">
              <a:buAutoNum type="arabicPeriod"/>
            </a:pPr>
            <a:r>
              <a:rPr lang="en-AU"/>
              <a:t>Full utilisation of NS3 program</a:t>
            </a:r>
          </a:p>
          <a:p>
            <a:pPr marL="514350" indent="-514350">
              <a:buAutoNum type="arabicPeriod"/>
            </a:pPr>
            <a:endParaRPr lang="en-AU"/>
          </a:p>
          <a:p>
            <a:pPr marL="514350" indent="-514350">
              <a:buAutoNum type="arabicPeriod"/>
            </a:pPr>
            <a:r>
              <a:rPr lang="en-AU"/>
              <a:t>Refinements to energy usage modelling in NS3 program</a:t>
            </a:r>
          </a:p>
          <a:p>
            <a:pPr marL="514350" indent="-514350">
              <a:buAutoNum type="arabicPeriod"/>
            </a:pPr>
            <a:endParaRPr lang="en-AU"/>
          </a:p>
          <a:p>
            <a:pPr marL="514350" indent="-514350">
              <a:buAutoNum type="arabicPeriod"/>
            </a:pPr>
            <a:r>
              <a:rPr lang="en-AU"/>
              <a:t>Refinement of features exhibited by Black Hole Nodes</a:t>
            </a:r>
          </a:p>
          <a:p>
            <a:pPr marL="514350" indent="-514350">
              <a:buAutoNum type="arabicPeriod"/>
            </a:pPr>
            <a:endParaRPr lang="en-AU"/>
          </a:p>
          <a:p>
            <a:pPr marL="514350" indent="-514350">
              <a:buAutoNum type="arabicPeriod"/>
            </a:pPr>
            <a:r>
              <a:rPr lang="en-AU"/>
              <a:t>Higher complexity for Black Hole Node decision-making</a:t>
            </a:r>
          </a:p>
          <a:p>
            <a:pPr marL="514350" indent="-514350">
              <a:buAutoNum type="arabicPeriod"/>
            </a:pPr>
            <a:endParaRPr lang="en-AU"/>
          </a:p>
          <a:p>
            <a:pPr marL="514350" indent="-514350">
              <a:buAutoNum type="arabicPeriod"/>
            </a:pPr>
            <a:r>
              <a:rPr lang="en-AU"/>
              <a:t>Real-world network capture</a:t>
            </a:r>
          </a:p>
          <a:p>
            <a:endParaRPr lang="en-AU"/>
          </a:p>
        </p:txBody>
      </p:sp>
      <p:sp>
        <p:nvSpPr>
          <p:cNvPr id="4" name="Date Placeholder 3">
            <a:extLst>
              <a:ext uri="{FF2B5EF4-FFF2-40B4-BE49-F238E27FC236}">
                <a16:creationId xmlns:a16="http://schemas.microsoft.com/office/drawing/2014/main" id="{2C94118D-F5CF-9264-E1A0-8E3B7AEC882D}"/>
              </a:ext>
            </a:extLst>
          </p:cNvPr>
          <p:cNvSpPr>
            <a:spLocks noGrp="1"/>
          </p:cNvSpPr>
          <p:nvPr>
            <p:ph type="dt" sz="half" idx="2"/>
          </p:nvPr>
        </p:nvSpPr>
        <p:spPr>
          <a:xfrm>
            <a:off x="381000" y="6356350"/>
            <a:ext cx="2743200" cy="365125"/>
          </a:xfrm>
        </p:spPr>
        <p:txBody>
          <a:bodyPr/>
          <a:lstStyle/>
          <a:p>
            <a:r>
              <a:rPr lang="en-US"/>
              <a:t>21/10/2023</a:t>
            </a:r>
          </a:p>
        </p:txBody>
      </p:sp>
      <p:sp>
        <p:nvSpPr>
          <p:cNvPr id="5" name="Footer Placeholder 4">
            <a:extLst>
              <a:ext uri="{FF2B5EF4-FFF2-40B4-BE49-F238E27FC236}">
                <a16:creationId xmlns:a16="http://schemas.microsoft.com/office/drawing/2014/main" id="{6209FEB4-4C5C-EB43-9696-7B42453DB79B}"/>
              </a:ext>
            </a:extLst>
          </p:cNvPr>
          <p:cNvSpPr>
            <a:spLocks noGrp="1"/>
          </p:cNvSpPr>
          <p:nvPr>
            <p:ph type="ftr" sz="quarter" idx="3"/>
          </p:nvPr>
        </p:nvSpPr>
        <p:spPr>
          <a:xfrm>
            <a:off x="4038600" y="6356350"/>
            <a:ext cx="4114800" cy="365125"/>
          </a:xfrm>
        </p:spPr>
        <p:txBody>
          <a:bodyPr/>
          <a:lstStyle/>
          <a:p>
            <a:r>
              <a:rPr lang="en-US"/>
              <a:t>Preventing Black Holes in MANETs</a:t>
            </a:r>
          </a:p>
        </p:txBody>
      </p:sp>
      <p:sp>
        <p:nvSpPr>
          <p:cNvPr id="6" name="Slide Number Placeholder 5">
            <a:extLst>
              <a:ext uri="{FF2B5EF4-FFF2-40B4-BE49-F238E27FC236}">
                <a16:creationId xmlns:a16="http://schemas.microsoft.com/office/drawing/2014/main" id="{60D470D0-6D64-5E42-9515-048F8779CD5E}"/>
              </a:ext>
            </a:extLst>
          </p:cNvPr>
          <p:cNvSpPr>
            <a:spLocks noGrp="1"/>
          </p:cNvSpPr>
          <p:nvPr>
            <p:ph type="sldNum" sz="quarter" idx="4"/>
          </p:nvPr>
        </p:nvSpPr>
        <p:spPr>
          <a:xfrm>
            <a:off x="10153276" y="6356350"/>
            <a:ext cx="1657723" cy="365125"/>
          </a:xfrm>
        </p:spPr>
        <p:txBody>
          <a:bodyPr/>
          <a:lstStyle/>
          <a:p>
            <a:fld id="{294A09A9-5501-47C1-A89A-A340965A2BE2}" type="slidenum">
              <a:rPr lang="en-US" smtClean="0"/>
              <a:pPr/>
              <a:t>26</a:t>
            </a:fld>
            <a:endParaRPr lang="en-US"/>
          </a:p>
        </p:txBody>
      </p:sp>
    </p:spTree>
    <p:extLst>
      <p:ext uri="{BB962C8B-B14F-4D97-AF65-F5344CB8AC3E}">
        <p14:creationId xmlns:p14="http://schemas.microsoft.com/office/powerpoint/2010/main" val="15959071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D1A202-23A3-4F3A-AA92-0172C8D2DA06}"/>
              </a:ext>
            </a:extLst>
          </p:cNvPr>
          <p:cNvSpPr>
            <a:spLocks noGrp="1"/>
          </p:cNvSpPr>
          <p:nvPr>
            <p:ph type="title"/>
          </p:nvPr>
        </p:nvSpPr>
        <p:spPr>
          <a:xfrm>
            <a:off x="1167492" y="136526"/>
            <a:ext cx="9779183" cy="1570038"/>
          </a:xfrm>
        </p:spPr>
        <p:txBody>
          <a:bodyPr/>
          <a:lstStyle/>
          <a:p>
            <a:r>
              <a:rPr lang="en-US"/>
              <a:t>Summary </a:t>
            </a:r>
          </a:p>
        </p:txBody>
      </p:sp>
      <p:sp>
        <p:nvSpPr>
          <p:cNvPr id="3" name="Content Placeholder 2">
            <a:extLst>
              <a:ext uri="{FF2B5EF4-FFF2-40B4-BE49-F238E27FC236}">
                <a16:creationId xmlns:a16="http://schemas.microsoft.com/office/drawing/2014/main" id="{7B943E7C-A74D-4CB3-844B-51917C88C95F}"/>
              </a:ext>
            </a:extLst>
          </p:cNvPr>
          <p:cNvSpPr>
            <a:spLocks noGrp="1"/>
          </p:cNvSpPr>
          <p:nvPr>
            <p:ph type="body" idx="1"/>
          </p:nvPr>
        </p:nvSpPr>
        <p:spPr>
          <a:xfrm>
            <a:off x="1167492" y="2653167"/>
            <a:ext cx="9779183" cy="3436483"/>
          </a:xfrm>
        </p:spPr>
        <p:txBody>
          <a:bodyPr vert="horz" lIns="91440" tIns="45720" rIns="91440" bIns="45720" rtlCol="0" anchor="t">
            <a:normAutofit fontScale="92500"/>
          </a:bodyPr>
          <a:lstStyle/>
          <a:p>
            <a:pPr marL="342900" indent="-342900">
              <a:buChar char="•"/>
            </a:pPr>
            <a:r>
              <a:rPr lang="en-US"/>
              <a:t>Developed a machine learning model to confidently detect malicious nodes, though implementation was unsuccessful</a:t>
            </a:r>
          </a:p>
          <a:p>
            <a:pPr marL="342900" indent="-342900">
              <a:buChar char="•"/>
            </a:pPr>
            <a:r>
              <a:rPr lang="en-US"/>
              <a:t>Overcame various challenges: </a:t>
            </a:r>
          </a:p>
          <a:p>
            <a:pPr marL="800100" lvl="1" indent="-342900">
              <a:buChar char="•"/>
            </a:pPr>
            <a:r>
              <a:rPr lang="en-US">
                <a:solidFill>
                  <a:schemeClr val="bg1"/>
                </a:solidFill>
              </a:rPr>
              <a:t>Configuration of network simulation software</a:t>
            </a:r>
          </a:p>
          <a:p>
            <a:pPr marL="800100" lvl="1" indent="-342900">
              <a:buChar char="•"/>
            </a:pPr>
            <a:r>
              <a:rPr lang="en-US">
                <a:solidFill>
                  <a:schemeClr val="bg1"/>
                </a:solidFill>
              </a:rPr>
              <a:t>Data engineering for machine learning model training </a:t>
            </a:r>
          </a:p>
          <a:p>
            <a:pPr marL="342900" indent="-342900">
              <a:buChar char="•"/>
            </a:pPr>
            <a:r>
              <a:rPr lang="en-US"/>
              <a:t>Core project objective of detection model generation has been delivered</a:t>
            </a:r>
          </a:p>
        </p:txBody>
      </p:sp>
      <p:sp>
        <p:nvSpPr>
          <p:cNvPr id="4" name="Date Placeholder 3">
            <a:extLst>
              <a:ext uri="{FF2B5EF4-FFF2-40B4-BE49-F238E27FC236}">
                <a16:creationId xmlns:a16="http://schemas.microsoft.com/office/drawing/2014/main" id="{A981DE21-B6AC-8B47-0035-1F497AF40195}"/>
              </a:ext>
            </a:extLst>
          </p:cNvPr>
          <p:cNvSpPr>
            <a:spLocks noGrp="1"/>
          </p:cNvSpPr>
          <p:nvPr>
            <p:ph type="dt" sz="half" idx="10"/>
          </p:nvPr>
        </p:nvSpPr>
        <p:spPr>
          <a:xfrm>
            <a:off x="381000" y="6356350"/>
            <a:ext cx="2743200" cy="365125"/>
          </a:xfrm>
        </p:spPr>
        <p:txBody>
          <a:bodyPr/>
          <a:lstStyle/>
          <a:p>
            <a:r>
              <a:rPr lang="en-US"/>
              <a:t>21/10/2023</a:t>
            </a:r>
          </a:p>
        </p:txBody>
      </p:sp>
      <p:sp>
        <p:nvSpPr>
          <p:cNvPr id="5" name="Footer Placeholder 4">
            <a:extLst>
              <a:ext uri="{FF2B5EF4-FFF2-40B4-BE49-F238E27FC236}">
                <a16:creationId xmlns:a16="http://schemas.microsoft.com/office/drawing/2014/main" id="{03FD8152-D9C3-204A-9444-45CD4F180EB4}"/>
              </a:ext>
            </a:extLst>
          </p:cNvPr>
          <p:cNvSpPr>
            <a:spLocks noGrp="1"/>
          </p:cNvSpPr>
          <p:nvPr>
            <p:ph type="ftr" sz="quarter" idx="11"/>
          </p:nvPr>
        </p:nvSpPr>
        <p:spPr>
          <a:xfrm>
            <a:off x="4038600" y="6356350"/>
            <a:ext cx="4114800" cy="365125"/>
          </a:xfrm>
        </p:spPr>
        <p:txBody>
          <a:bodyPr/>
          <a:lstStyle/>
          <a:p>
            <a:r>
              <a:rPr lang="en-US"/>
              <a:t>Preventing Black Holes in MANETs</a:t>
            </a:r>
          </a:p>
        </p:txBody>
      </p:sp>
      <p:sp>
        <p:nvSpPr>
          <p:cNvPr id="6" name="Slide Number Placeholder 5">
            <a:extLst>
              <a:ext uri="{FF2B5EF4-FFF2-40B4-BE49-F238E27FC236}">
                <a16:creationId xmlns:a16="http://schemas.microsoft.com/office/drawing/2014/main" id="{B25B7362-01DC-0E4C-9B34-0DF3FD449CAD}"/>
              </a:ext>
            </a:extLst>
          </p:cNvPr>
          <p:cNvSpPr>
            <a:spLocks noGrp="1"/>
          </p:cNvSpPr>
          <p:nvPr>
            <p:ph type="sldNum" sz="quarter" idx="12"/>
          </p:nvPr>
        </p:nvSpPr>
        <p:spPr>
          <a:xfrm>
            <a:off x="10206318" y="6356350"/>
            <a:ext cx="1604682" cy="365125"/>
          </a:xfrm>
        </p:spPr>
        <p:txBody>
          <a:bodyPr/>
          <a:lstStyle/>
          <a:p>
            <a:fld id="{294A09A9-5501-47C1-A89A-A340965A2BE2}" type="slidenum">
              <a:rPr lang="en-US" smtClean="0"/>
              <a:pPr/>
              <a:t>27</a:t>
            </a:fld>
            <a:endParaRPr lang="en-US"/>
          </a:p>
        </p:txBody>
      </p:sp>
    </p:spTree>
    <p:extLst>
      <p:ext uri="{BB962C8B-B14F-4D97-AF65-F5344CB8AC3E}">
        <p14:creationId xmlns:p14="http://schemas.microsoft.com/office/powerpoint/2010/main" val="4450706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AE308-3076-43DB-B834-DA0B0AE19AF9}"/>
              </a:ext>
            </a:extLst>
          </p:cNvPr>
          <p:cNvSpPr>
            <a:spLocks noGrp="1"/>
          </p:cNvSpPr>
          <p:nvPr>
            <p:ph type="ctrTitle"/>
          </p:nvPr>
        </p:nvSpPr>
        <p:spPr>
          <a:xfrm>
            <a:off x="1167494" y="252549"/>
            <a:ext cx="6220278" cy="3257414"/>
          </a:xfrm>
        </p:spPr>
        <p:txBody>
          <a:bodyPr/>
          <a:lstStyle/>
          <a:p>
            <a:r>
              <a:rPr lang="en-US"/>
              <a:t>Thank you</a:t>
            </a:r>
          </a:p>
        </p:txBody>
      </p:sp>
      <p:sp>
        <p:nvSpPr>
          <p:cNvPr id="3" name="Content Placeholder 2">
            <a:extLst>
              <a:ext uri="{FF2B5EF4-FFF2-40B4-BE49-F238E27FC236}">
                <a16:creationId xmlns:a16="http://schemas.microsoft.com/office/drawing/2014/main" id="{BABC2CE0-8806-4B2A-A10A-32984D317434}"/>
              </a:ext>
            </a:extLst>
          </p:cNvPr>
          <p:cNvSpPr>
            <a:spLocks noGrp="1"/>
          </p:cNvSpPr>
          <p:nvPr>
            <p:ph type="subTitle" idx="1"/>
          </p:nvPr>
        </p:nvSpPr>
        <p:spPr>
          <a:xfrm>
            <a:off x="1167493" y="3685939"/>
            <a:ext cx="6220277" cy="2919512"/>
          </a:xfrm>
        </p:spPr>
        <p:txBody>
          <a:bodyPr>
            <a:normAutofit/>
          </a:bodyPr>
          <a:lstStyle/>
          <a:p>
            <a:r>
              <a:rPr lang="en-US"/>
              <a:t>9785-23-7</a:t>
            </a:r>
          </a:p>
          <a:p>
            <a:r>
              <a:rPr lang="en-US"/>
              <a:t>Curtis (u3201908)</a:t>
            </a:r>
            <a:br>
              <a:rPr lang="en-US"/>
            </a:br>
            <a:r>
              <a:rPr lang="en-US"/>
              <a:t>Daniel (u3215948)</a:t>
            </a:r>
            <a:br>
              <a:rPr lang="en-US"/>
            </a:br>
            <a:r>
              <a:rPr lang="en-US"/>
              <a:t>Ellie (u3225675)</a:t>
            </a:r>
          </a:p>
        </p:txBody>
      </p:sp>
    </p:spTree>
    <p:extLst>
      <p:ext uri="{BB962C8B-B14F-4D97-AF65-F5344CB8AC3E}">
        <p14:creationId xmlns:p14="http://schemas.microsoft.com/office/powerpoint/2010/main" val="9261845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478098D2-E050-4923-6595-9B43771E61FE}"/>
              </a:ext>
            </a:extLst>
          </p:cNvPr>
          <p:cNvSpPr>
            <a:spLocks noGrp="1"/>
          </p:cNvSpPr>
          <p:nvPr>
            <p:ph type="dt" sz="half" idx="10"/>
          </p:nvPr>
        </p:nvSpPr>
        <p:spPr>
          <a:xfrm>
            <a:off x="381000" y="6356350"/>
            <a:ext cx="2743200" cy="365125"/>
          </a:xfrm>
        </p:spPr>
        <p:txBody>
          <a:bodyPr/>
          <a:lstStyle/>
          <a:p>
            <a:r>
              <a:rPr lang="en-US"/>
              <a:t>21/10/2023</a:t>
            </a:r>
          </a:p>
        </p:txBody>
      </p:sp>
      <p:sp>
        <p:nvSpPr>
          <p:cNvPr id="4" name="Footer Placeholder 3">
            <a:extLst>
              <a:ext uri="{FF2B5EF4-FFF2-40B4-BE49-F238E27FC236}">
                <a16:creationId xmlns:a16="http://schemas.microsoft.com/office/drawing/2014/main" id="{6E4EA976-8646-0143-BA18-8675E6FA5EB7}"/>
              </a:ext>
            </a:extLst>
          </p:cNvPr>
          <p:cNvSpPr>
            <a:spLocks noGrp="1"/>
          </p:cNvSpPr>
          <p:nvPr>
            <p:ph type="ftr" sz="quarter" idx="11"/>
          </p:nvPr>
        </p:nvSpPr>
        <p:spPr>
          <a:xfrm>
            <a:off x="4038600" y="6356350"/>
            <a:ext cx="4114800" cy="365125"/>
          </a:xfrm>
        </p:spPr>
        <p:txBody>
          <a:bodyPr/>
          <a:lstStyle/>
          <a:p>
            <a:r>
              <a:rPr lang="en-US"/>
              <a:t>Preventing Black Holes in MANETs</a:t>
            </a:r>
          </a:p>
        </p:txBody>
      </p:sp>
      <p:sp>
        <p:nvSpPr>
          <p:cNvPr id="5" name="Slide Number Placeholder 4">
            <a:extLst>
              <a:ext uri="{FF2B5EF4-FFF2-40B4-BE49-F238E27FC236}">
                <a16:creationId xmlns:a16="http://schemas.microsoft.com/office/drawing/2014/main" id="{7003A5E2-8F37-D546-BCD9-24A2037BB54D}"/>
              </a:ext>
            </a:extLst>
          </p:cNvPr>
          <p:cNvSpPr>
            <a:spLocks noGrp="1"/>
          </p:cNvSpPr>
          <p:nvPr>
            <p:ph type="sldNum" sz="quarter" idx="12"/>
          </p:nvPr>
        </p:nvSpPr>
        <p:spPr>
          <a:xfrm>
            <a:off x="9067800" y="6356350"/>
            <a:ext cx="2743200" cy="365125"/>
          </a:xfrm>
        </p:spPr>
        <p:txBody>
          <a:bodyPr/>
          <a:lstStyle/>
          <a:p>
            <a:fld id="{294A09A9-5501-47C1-A89A-A340965A2BE2}" type="slidenum">
              <a:rPr lang="en-US" smtClean="0"/>
              <a:pPr/>
              <a:t>29</a:t>
            </a:fld>
            <a:endParaRPr lang="en-US"/>
          </a:p>
        </p:txBody>
      </p:sp>
      <p:sp>
        <p:nvSpPr>
          <p:cNvPr id="20" name="Title 1">
            <a:extLst>
              <a:ext uri="{FF2B5EF4-FFF2-40B4-BE49-F238E27FC236}">
                <a16:creationId xmlns:a16="http://schemas.microsoft.com/office/drawing/2014/main" id="{3AFBEB63-9431-D70F-1CF5-2780A212FFD2}"/>
              </a:ext>
            </a:extLst>
          </p:cNvPr>
          <p:cNvSpPr>
            <a:spLocks noGrp="1"/>
          </p:cNvSpPr>
          <p:nvPr>
            <p:ph type="title"/>
          </p:nvPr>
        </p:nvSpPr>
        <p:spPr>
          <a:xfrm>
            <a:off x="1167492" y="136526"/>
            <a:ext cx="9779183" cy="1285902"/>
          </a:xfrm>
        </p:spPr>
        <p:txBody>
          <a:bodyPr/>
          <a:lstStyle/>
          <a:p>
            <a:pPr algn="l"/>
            <a:r>
              <a:rPr lang="en-US" sz="4800"/>
              <a:t>Bibliography</a:t>
            </a:r>
            <a:r>
              <a:rPr lang="en-US"/>
              <a:t> </a:t>
            </a:r>
          </a:p>
        </p:txBody>
      </p:sp>
      <p:sp>
        <p:nvSpPr>
          <p:cNvPr id="22" name="Content Placeholder 2">
            <a:extLst>
              <a:ext uri="{FF2B5EF4-FFF2-40B4-BE49-F238E27FC236}">
                <a16:creationId xmlns:a16="http://schemas.microsoft.com/office/drawing/2014/main" id="{2EB98486-74F6-7F88-A0A0-F879903F080C}"/>
              </a:ext>
            </a:extLst>
          </p:cNvPr>
          <p:cNvSpPr txBox="1">
            <a:spLocks/>
          </p:cNvSpPr>
          <p:nvPr/>
        </p:nvSpPr>
        <p:spPr>
          <a:xfrm>
            <a:off x="1167492" y="1632862"/>
            <a:ext cx="9779183" cy="445678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a:solidFill>
                  <a:schemeClr val="bg1"/>
                </a:solidFill>
                <a:latin typeface="Calibri"/>
                <a:ea typeface="Calibri"/>
                <a:cs typeface="Calibri"/>
              </a:rPr>
              <a:t>Singh </a:t>
            </a:r>
            <a:r>
              <a:rPr lang="en-US" sz="1200" err="1">
                <a:solidFill>
                  <a:schemeClr val="bg1"/>
                </a:solidFill>
                <a:latin typeface="Calibri"/>
                <a:ea typeface="Calibri"/>
                <a:cs typeface="Calibri"/>
              </a:rPr>
              <a:t>Sengar</a:t>
            </a:r>
            <a:r>
              <a:rPr lang="en-US" sz="1200">
                <a:solidFill>
                  <a:schemeClr val="bg1"/>
                </a:solidFill>
                <a:latin typeface="Calibri"/>
                <a:ea typeface="Calibri"/>
                <a:cs typeface="Calibri"/>
              </a:rPr>
              <a:t>, Sandeep &amp; Singh, Alok &amp; Narayan Tripathi, Pramod. (2011). A Survey on Telecommunication Technology Standards.</a:t>
            </a:r>
            <a:br>
              <a:rPr lang="en-US" sz="1200">
                <a:latin typeface="Calibri"/>
                <a:ea typeface="Calibri"/>
                <a:cs typeface="Calibri"/>
              </a:rPr>
            </a:br>
            <a:r>
              <a:rPr lang="en-US" sz="1200">
                <a:solidFill>
                  <a:schemeClr val="bg1"/>
                </a:solidFill>
                <a:latin typeface="Calibri"/>
                <a:ea typeface="Calibri"/>
                <a:cs typeface="Calibri"/>
              </a:rPr>
              <a:t>Viewed 7 October 2023, &lt;</a:t>
            </a:r>
            <a:r>
              <a:rPr lang="en-US" sz="1200">
                <a:solidFill>
                  <a:schemeClr val="bg1"/>
                </a:solidFill>
                <a:latin typeface="Calibri"/>
                <a:ea typeface="Calibri"/>
                <a:cs typeface="Calibri"/>
                <a:hlinkClick r:id="rId3">
                  <a:extLst>
                    <a:ext uri="{A12FA001-AC4F-418D-AE19-62706E023703}">
                      <ahyp:hlinkClr xmlns:ahyp="http://schemas.microsoft.com/office/drawing/2018/hyperlinkcolor" val="tx"/>
                    </a:ext>
                  </a:extLst>
                </a:hlinkClick>
              </a:rPr>
              <a:t>https://www.researchgate.net/figure/Architecture-of-MANET_fig1_241688995</a:t>
            </a:r>
            <a:r>
              <a:rPr lang="en-US" sz="1200">
                <a:solidFill>
                  <a:schemeClr val="bg1"/>
                </a:solidFill>
                <a:latin typeface="Calibri"/>
                <a:ea typeface="Calibri"/>
                <a:cs typeface="Calibri"/>
              </a:rPr>
              <a:t>&gt;</a:t>
            </a:r>
          </a:p>
          <a:p>
            <a:endParaRPr lang="en-US" sz="1200">
              <a:solidFill>
                <a:schemeClr val="bg1"/>
              </a:solidFill>
              <a:latin typeface="Calibri"/>
              <a:ea typeface="Calibri"/>
              <a:cs typeface="Calibri"/>
            </a:endParaRPr>
          </a:p>
          <a:p>
            <a:endParaRPr lang="en-US" sz="1200">
              <a:solidFill>
                <a:schemeClr val="bg1"/>
              </a:solidFill>
              <a:latin typeface="Calibri"/>
              <a:ea typeface="Calibri"/>
              <a:cs typeface="Calibri"/>
            </a:endParaRPr>
          </a:p>
        </p:txBody>
      </p:sp>
    </p:spTree>
    <p:extLst>
      <p:ext uri="{BB962C8B-B14F-4D97-AF65-F5344CB8AC3E}">
        <p14:creationId xmlns:p14="http://schemas.microsoft.com/office/powerpoint/2010/main" val="6500178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43F67-9C70-4748-8C0C-3A7863422F99}"/>
              </a:ext>
            </a:extLst>
          </p:cNvPr>
          <p:cNvSpPr>
            <a:spLocks noGrp="1"/>
          </p:cNvSpPr>
          <p:nvPr>
            <p:ph type="title"/>
          </p:nvPr>
        </p:nvSpPr>
        <p:spPr>
          <a:xfrm>
            <a:off x="1167492" y="136526"/>
            <a:ext cx="9779183" cy="1570038"/>
          </a:xfrm>
        </p:spPr>
        <p:txBody>
          <a:bodyPr/>
          <a:lstStyle/>
          <a:p>
            <a:r>
              <a:rPr lang="en-US"/>
              <a:t>Introduction</a:t>
            </a:r>
          </a:p>
        </p:txBody>
      </p:sp>
      <p:sp>
        <p:nvSpPr>
          <p:cNvPr id="3" name="Content Placeholder 2">
            <a:extLst>
              <a:ext uri="{FF2B5EF4-FFF2-40B4-BE49-F238E27FC236}">
                <a16:creationId xmlns:a16="http://schemas.microsoft.com/office/drawing/2014/main" id="{95B371F2-DBA5-415A-82C8-651F587B857A}"/>
              </a:ext>
            </a:extLst>
          </p:cNvPr>
          <p:cNvSpPr>
            <a:spLocks noGrp="1"/>
          </p:cNvSpPr>
          <p:nvPr>
            <p:ph type="body" idx="1"/>
          </p:nvPr>
        </p:nvSpPr>
        <p:spPr>
          <a:xfrm>
            <a:off x="1167492" y="2653167"/>
            <a:ext cx="9779183" cy="3436483"/>
          </a:xfrm>
        </p:spPr>
        <p:txBody>
          <a:bodyPr vert="horz" lIns="91440" tIns="45720" rIns="91440" bIns="45720" rtlCol="0" anchor="t">
            <a:noAutofit/>
          </a:bodyPr>
          <a:lstStyle/>
          <a:p>
            <a:r>
              <a:rPr lang="en-US">
                <a:solidFill>
                  <a:srgbClr val="FFFFFF"/>
                </a:solidFill>
                <a:ea typeface="+mn-lt"/>
                <a:cs typeface="+mn-lt"/>
              </a:rPr>
              <a:t>Our project tackles Black Hole nodes in mobile networks, which divert and block traffic. By employing Machine Learning, we aim to create a tool that detects and addresses this issue, improving network safety and efficiency. We apply a combination of academic and industry knowledge, employing structured planning and agile methods to safeguard networks and conserve energy.</a:t>
            </a:r>
            <a:endParaRPr lang="en-US"/>
          </a:p>
        </p:txBody>
      </p:sp>
      <p:sp>
        <p:nvSpPr>
          <p:cNvPr id="4" name="Date Placeholder 3">
            <a:extLst>
              <a:ext uri="{FF2B5EF4-FFF2-40B4-BE49-F238E27FC236}">
                <a16:creationId xmlns:a16="http://schemas.microsoft.com/office/drawing/2014/main" id="{F3E5C536-0FAD-D8F4-70CE-5C310D2F976A}"/>
              </a:ext>
            </a:extLst>
          </p:cNvPr>
          <p:cNvSpPr>
            <a:spLocks noGrp="1"/>
          </p:cNvSpPr>
          <p:nvPr>
            <p:ph type="dt" sz="half" idx="10"/>
          </p:nvPr>
        </p:nvSpPr>
        <p:spPr>
          <a:xfrm>
            <a:off x="381000" y="6356350"/>
            <a:ext cx="2743200" cy="365125"/>
          </a:xfrm>
        </p:spPr>
        <p:txBody>
          <a:bodyPr/>
          <a:lstStyle/>
          <a:p>
            <a:r>
              <a:rPr lang="en-US"/>
              <a:t>21/10/2023</a:t>
            </a:r>
          </a:p>
        </p:txBody>
      </p:sp>
      <p:sp>
        <p:nvSpPr>
          <p:cNvPr id="5" name="Footer Placeholder 4">
            <a:extLst>
              <a:ext uri="{FF2B5EF4-FFF2-40B4-BE49-F238E27FC236}">
                <a16:creationId xmlns:a16="http://schemas.microsoft.com/office/drawing/2014/main" id="{D593FA18-50D6-0344-B477-1D7C91CF4029}"/>
              </a:ext>
            </a:extLst>
          </p:cNvPr>
          <p:cNvSpPr>
            <a:spLocks noGrp="1"/>
          </p:cNvSpPr>
          <p:nvPr>
            <p:ph type="ftr" sz="quarter" idx="11"/>
          </p:nvPr>
        </p:nvSpPr>
        <p:spPr>
          <a:xfrm>
            <a:off x="4038600" y="6356350"/>
            <a:ext cx="4114800" cy="365125"/>
          </a:xfrm>
        </p:spPr>
        <p:txBody>
          <a:bodyPr/>
          <a:lstStyle/>
          <a:p>
            <a:r>
              <a:rPr lang="en-US"/>
              <a:t>Preventing Black Holes in MANETs</a:t>
            </a:r>
          </a:p>
        </p:txBody>
      </p:sp>
      <p:sp>
        <p:nvSpPr>
          <p:cNvPr id="6" name="Slide Number Placeholder 5">
            <a:extLst>
              <a:ext uri="{FF2B5EF4-FFF2-40B4-BE49-F238E27FC236}">
                <a16:creationId xmlns:a16="http://schemas.microsoft.com/office/drawing/2014/main" id="{134C72D2-EFDF-844A-8472-CB49A59B127B}"/>
              </a:ext>
            </a:extLst>
          </p:cNvPr>
          <p:cNvSpPr>
            <a:spLocks noGrp="1"/>
          </p:cNvSpPr>
          <p:nvPr>
            <p:ph type="sldNum" sz="quarter" idx="12"/>
          </p:nvPr>
        </p:nvSpPr>
        <p:spPr>
          <a:xfrm>
            <a:off x="10206318" y="6356350"/>
            <a:ext cx="1604682" cy="365125"/>
          </a:xfrm>
        </p:spPr>
        <p:txBody>
          <a:bodyPr/>
          <a:lstStyle/>
          <a:p>
            <a:fld id="{294A09A9-5501-47C1-A89A-A340965A2BE2}" type="slidenum">
              <a:rPr lang="en-US" smtClean="0"/>
              <a:pPr/>
              <a:t>3</a:t>
            </a:fld>
            <a:endParaRPr lang="en-US"/>
          </a:p>
        </p:txBody>
      </p:sp>
    </p:spTree>
    <p:extLst>
      <p:ext uri="{BB962C8B-B14F-4D97-AF65-F5344CB8AC3E}">
        <p14:creationId xmlns:p14="http://schemas.microsoft.com/office/powerpoint/2010/main" val="16397991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DF434-28DB-4621-A497-D62C41CE0419}"/>
              </a:ext>
            </a:extLst>
          </p:cNvPr>
          <p:cNvSpPr>
            <a:spLocks noGrp="1"/>
          </p:cNvSpPr>
          <p:nvPr>
            <p:ph type="title"/>
          </p:nvPr>
        </p:nvSpPr>
        <p:spPr>
          <a:xfrm>
            <a:off x="1167492" y="136526"/>
            <a:ext cx="9779183" cy="1570038"/>
          </a:xfrm>
        </p:spPr>
        <p:txBody>
          <a:bodyPr/>
          <a:lstStyle/>
          <a:p>
            <a:r>
              <a:rPr lang="en-US"/>
              <a:t>Agenda</a:t>
            </a:r>
          </a:p>
        </p:txBody>
      </p:sp>
      <p:sp>
        <p:nvSpPr>
          <p:cNvPr id="3" name="Content Placeholder 2">
            <a:extLst>
              <a:ext uri="{FF2B5EF4-FFF2-40B4-BE49-F238E27FC236}">
                <a16:creationId xmlns:a16="http://schemas.microsoft.com/office/drawing/2014/main" id="{22788C46-D0BC-4307-AE55-7601A139E7CB}"/>
              </a:ext>
            </a:extLst>
          </p:cNvPr>
          <p:cNvSpPr>
            <a:spLocks noGrp="1"/>
          </p:cNvSpPr>
          <p:nvPr>
            <p:ph idx="1"/>
          </p:nvPr>
        </p:nvSpPr>
        <p:spPr>
          <a:xfrm>
            <a:off x="1167493" y="2017467"/>
            <a:ext cx="5297897" cy="3366815"/>
          </a:xfrm>
        </p:spPr>
        <p:txBody>
          <a:bodyPr vert="horz" lIns="91440" tIns="45720" rIns="91440" bIns="45720" rtlCol="0" anchor="t">
            <a:normAutofit/>
          </a:bodyPr>
          <a:lstStyle/>
          <a:p>
            <a:r>
              <a:rPr lang="en-US"/>
              <a:t>Introduction</a:t>
            </a:r>
          </a:p>
          <a:p>
            <a:r>
              <a:rPr lang="en-US"/>
              <a:t>What is the Benefit?</a:t>
            </a:r>
          </a:p>
          <a:p>
            <a:r>
              <a:rPr lang="en-US"/>
              <a:t>Project Parameters</a:t>
            </a:r>
          </a:p>
          <a:p>
            <a:r>
              <a:rPr lang="en-US"/>
              <a:t>Undertaking the Project</a:t>
            </a:r>
          </a:p>
          <a:p>
            <a:r>
              <a:rPr lang="en-US"/>
              <a:t>Key Lessons and Takeaways</a:t>
            </a:r>
          </a:p>
          <a:p>
            <a:r>
              <a:rPr lang="en-US"/>
              <a:t>Summary</a:t>
            </a:r>
          </a:p>
        </p:txBody>
      </p:sp>
      <p:sp>
        <p:nvSpPr>
          <p:cNvPr id="4" name="Date Placeholder 3">
            <a:extLst>
              <a:ext uri="{FF2B5EF4-FFF2-40B4-BE49-F238E27FC236}">
                <a16:creationId xmlns:a16="http://schemas.microsoft.com/office/drawing/2014/main" id="{2C94118D-F5CF-9264-E1A0-8E3B7AEC882D}"/>
              </a:ext>
            </a:extLst>
          </p:cNvPr>
          <p:cNvSpPr>
            <a:spLocks noGrp="1"/>
          </p:cNvSpPr>
          <p:nvPr>
            <p:ph type="dt" sz="half" idx="2"/>
          </p:nvPr>
        </p:nvSpPr>
        <p:spPr>
          <a:xfrm>
            <a:off x="381000" y="6356350"/>
            <a:ext cx="2743200" cy="365125"/>
          </a:xfrm>
        </p:spPr>
        <p:txBody>
          <a:bodyPr/>
          <a:lstStyle/>
          <a:p>
            <a:r>
              <a:rPr lang="en-US"/>
              <a:t>21/10/2023</a:t>
            </a:r>
          </a:p>
        </p:txBody>
      </p:sp>
      <p:sp>
        <p:nvSpPr>
          <p:cNvPr id="5" name="Footer Placeholder 4">
            <a:extLst>
              <a:ext uri="{FF2B5EF4-FFF2-40B4-BE49-F238E27FC236}">
                <a16:creationId xmlns:a16="http://schemas.microsoft.com/office/drawing/2014/main" id="{6209FEB4-4C5C-EB43-9696-7B42453DB79B}"/>
              </a:ext>
            </a:extLst>
          </p:cNvPr>
          <p:cNvSpPr>
            <a:spLocks noGrp="1"/>
          </p:cNvSpPr>
          <p:nvPr>
            <p:ph type="ftr" sz="quarter" idx="3"/>
          </p:nvPr>
        </p:nvSpPr>
        <p:spPr>
          <a:xfrm>
            <a:off x="4038600" y="6356350"/>
            <a:ext cx="4114800" cy="365125"/>
          </a:xfrm>
        </p:spPr>
        <p:txBody>
          <a:bodyPr/>
          <a:lstStyle/>
          <a:p>
            <a:r>
              <a:rPr lang="en-US"/>
              <a:t>Preventing Black Holes in MANETs</a:t>
            </a:r>
          </a:p>
        </p:txBody>
      </p:sp>
      <p:sp>
        <p:nvSpPr>
          <p:cNvPr id="6" name="Slide Number Placeholder 5">
            <a:extLst>
              <a:ext uri="{FF2B5EF4-FFF2-40B4-BE49-F238E27FC236}">
                <a16:creationId xmlns:a16="http://schemas.microsoft.com/office/drawing/2014/main" id="{60D470D0-6D64-5E42-9515-048F8779CD5E}"/>
              </a:ext>
            </a:extLst>
          </p:cNvPr>
          <p:cNvSpPr>
            <a:spLocks noGrp="1"/>
          </p:cNvSpPr>
          <p:nvPr>
            <p:ph type="sldNum" sz="quarter" idx="4"/>
          </p:nvPr>
        </p:nvSpPr>
        <p:spPr>
          <a:xfrm>
            <a:off x="10153276" y="6356350"/>
            <a:ext cx="1657723" cy="365125"/>
          </a:xfrm>
        </p:spPr>
        <p:txBody>
          <a:bodyPr/>
          <a:lstStyle/>
          <a:p>
            <a:fld id="{294A09A9-5501-47C1-A89A-A340965A2BE2}" type="slidenum">
              <a:rPr lang="en-US" smtClean="0"/>
              <a:pPr/>
              <a:t>4</a:t>
            </a:fld>
            <a:endParaRPr lang="en-US"/>
          </a:p>
        </p:txBody>
      </p:sp>
      <p:sp>
        <p:nvSpPr>
          <p:cNvPr id="9" name="Content Placeholder 2">
            <a:extLst>
              <a:ext uri="{FF2B5EF4-FFF2-40B4-BE49-F238E27FC236}">
                <a16:creationId xmlns:a16="http://schemas.microsoft.com/office/drawing/2014/main" id="{B93F4579-8822-62A4-8CAD-0E3E6F0F9727}"/>
              </a:ext>
            </a:extLst>
          </p:cNvPr>
          <p:cNvSpPr txBox="1">
            <a:spLocks/>
          </p:cNvSpPr>
          <p:nvPr/>
        </p:nvSpPr>
        <p:spPr>
          <a:xfrm>
            <a:off x="6789964" y="2015653"/>
            <a:ext cx="2730683" cy="3375886"/>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3</a:t>
            </a:r>
          </a:p>
          <a:p>
            <a:r>
              <a:rPr lang="en-US"/>
              <a:t>5</a:t>
            </a:r>
          </a:p>
          <a:p>
            <a:r>
              <a:rPr lang="en-US"/>
              <a:t>14</a:t>
            </a:r>
          </a:p>
          <a:p>
            <a:r>
              <a:rPr lang="en-US"/>
              <a:t>17</a:t>
            </a:r>
          </a:p>
          <a:p>
            <a:r>
              <a:rPr lang="en-US"/>
              <a:t>22</a:t>
            </a:r>
          </a:p>
          <a:p>
            <a:r>
              <a:rPr lang="en-US"/>
              <a:t>27</a:t>
            </a:r>
          </a:p>
        </p:txBody>
      </p:sp>
    </p:spTree>
    <p:extLst>
      <p:ext uri="{BB962C8B-B14F-4D97-AF65-F5344CB8AC3E}">
        <p14:creationId xmlns:p14="http://schemas.microsoft.com/office/powerpoint/2010/main" val="13256085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0295B-54B9-4937-90E3-BAB9CE69E30B}"/>
              </a:ext>
            </a:extLst>
          </p:cNvPr>
          <p:cNvSpPr>
            <a:spLocks noGrp="1"/>
          </p:cNvSpPr>
          <p:nvPr>
            <p:ph type="ctrTitle"/>
          </p:nvPr>
        </p:nvSpPr>
        <p:spPr>
          <a:xfrm>
            <a:off x="1167494" y="177553"/>
            <a:ext cx="6245912" cy="3269447"/>
          </a:xfrm>
        </p:spPr>
        <p:txBody>
          <a:bodyPr/>
          <a:lstStyle/>
          <a:p>
            <a:r>
              <a:rPr lang="en-US"/>
              <a:t>What is the Benefit?</a:t>
            </a:r>
          </a:p>
        </p:txBody>
      </p:sp>
      <p:sp>
        <p:nvSpPr>
          <p:cNvPr id="4" name="Text Placeholder 3">
            <a:extLst>
              <a:ext uri="{FF2B5EF4-FFF2-40B4-BE49-F238E27FC236}">
                <a16:creationId xmlns:a16="http://schemas.microsoft.com/office/drawing/2014/main" id="{D51A6D85-3837-435F-A342-5A3F98172B12}"/>
              </a:ext>
            </a:extLst>
          </p:cNvPr>
          <p:cNvSpPr>
            <a:spLocks noGrp="1"/>
          </p:cNvSpPr>
          <p:nvPr>
            <p:ph type="subTitle" idx="1"/>
          </p:nvPr>
        </p:nvSpPr>
        <p:spPr>
          <a:xfrm>
            <a:off x="1167494" y="3492896"/>
            <a:ext cx="6245912" cy="912850"/>
          </a:xfrm>
        </p:spPr>
        <p:txBody>
          <a:bodyPr vert="horz" lIns="91440" tIns="45720" rIns="91440" bIns="45720" rtlCol="0" anchor="t">
            <a:normAutofit/>
          </a:bodyPr>
          <a:lstStyle/>
          <a:p>
            <a:endParaRPr lang="en-US"/>
          </a:p>
        </p:txBody>
      </p:sp>
    </p:spTree>
    <p:extLst>
      <p:ext uri="{BB962C8B-B14F-4D97-AF65-F5344CB8AC3E}">
        <p14:creationId xmlns:p14="http://schemas.microsoft.com/office/powerpoint/2010/main" val="38282859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E50492-3B05-672A-7080-9A3E030BE2F0}"/>
              </a:ext>
            </a:extLst>
          </p:cNvPr>
          <p:cNvSpPr>
            <a:spLocks noGrp="1"/>
          </p:cNvSpPr>
          <p:nvPr>
            <p:ph type="title"/>
          </p:nvPr>
        </p:nvSpPr>
        <p:spPr>
          <a:xfrm>
            <a:off x="1167492" y="0"/>
            <a:ext cx="9779183" cy="1706563"/>
          </a:xfrm>
        </p:spPr>
        <p:txBody>
          <a:bodyPr/>
          <a:lstStyle/>
          <a:p>
            <a:r>
              <a:rPr lang="en-US"/>
              <a:t>Stakeholders</a:t>
            </a:r>
          </a:p>
        </p:txBody>
      </p:sp>
      <p:sp>
        <p:nvSpPr>
          <p:cNvPr id="3" name="Date Placeholder 2">
            <a:extLst>
              <a:ext uri="{FF2B5EF4-FFF2-40B4-BE49-F238E27FC236}">
                <a16:creationId xmlns:a16="http://schemas.microsoft.com/office/drawing/2014/main" id="{DC18EC66-20F0-7607-3C4C-022065D19196}"/>
              </a:ext>
            </a:extLst>
          </p:cNvPr>
          <p:cNvSpPr>
            <a:spLocks noGrp="1"/>
          </p:cNvSpPr>
          <p:nvPr>
            <p:ph type="dt" sz="half" idx="2"/>
          </p:nvPr>
        </p:nvSpPr>
        <p:spPr>
          <a:xfrm>
            <a:off x="381000" y="6356350"/>
            <a:ext cx="1701018" cy="365125"/>
          </a:xfrm>
        </p:spPr>
        <p:txBody>
          <a:bodyPr/>
          <a:lstStyle/>
          <a:p>
            <a:r>
              <a:rPr lang="en-US"/>
              <a:t>21/10/2023</a:t>
            </a:r>
          </a:p>
        </p:txBody>
      </p:sp>
      <p:sp>
        <p:nvSpPr>
          <p:cNvPr id="4" name="Footer Placeholder 3">
            <a:extLst>
              <a:ext uri="{FF2B5EF4-FFF2-40B4-BE49-F238E27FC236}">
                <a16:creationId xmlns:a16="http://schemas.microsoft.com/office/drawing/2014/main" id="{776AFF7A-89C8-6B7C-576A-DD4F84DE398A}"/>
              </a:ext>
            </a:extLst>
          </p:cNvPr>
          <p:cNvSpPr>
            <a:spLocks noGrp="1"/>
          </p:cNvSpPr>
          <p:nvPr>
            <p:ph type="ftr" sz="quarter" idx="3"/>
          </p:nvPr>
        </p:nvSpPr>
        <p:spPr>
          <a:xfrm>
            <a:off x="4038600" y="6356350"/>
            <a:ext cx="4114800" cy="365125"/>
          </a:xfrm>
        </p:spPr>
        <p:txBody>
          <a:bodyPr/>
          <a:lstStyle/>
          <a:p>
            <a:r>
              <a:rPr lang="en-US"/>
              <a:t>Preventing Black Holes in MANETs</a:t>
            </a:r>
          </a:p>
        </p:txBody>
      </p:sp>
      <p:sp>
        <p:nvSpPr>
          <p:cNvPr id="5" name="Slide Number Placeholder 4">
            <a:extLst>
              <a:ext uri="{FF2B5EF4-FFF2-40B4-BE49-F238E27FC236}">
                <a16:creationId xmlns:a16="http://schemas.microsoft.com/office/drawing/2014/main" id="{719448EA-1B39-A47C-870F-4724F7EDC13A}"/>
              </a:ext>
            </a:extLst>
          </p:cNvPr>
          <p:cNvSpPr>
            <a:spLocks noGrp="1"/>
          </p:cNvSpPr>
          <p:nvPr>
            <p:ph type="sldNum" sz="quarter" idx="4"/>
          </p:nvPr>
        </p:nvSpPr>
        <p:spPr>
          <a:xfrm>
            <a:off x="10153276" y="6356350"/>
            <a:ext cx="1657723" cy="365125"/>
          </a:xfrm>
        </p:spPr>
        <p:txBody>
          <a:bodyPr/>
          <a:lstStyle/>
          <a:p>
            <a:fld id="{294A09A9-5501-47C1-A89A-A340965A2BE2}" type="slidenum">
              <a:rPr lang="en-US" smtClean="0"/>
              <a:pPr/>
              <a:t>6</a:t>
            </a:fld>
            <a:endParaRPr lang="en-US"/>
          </a:p>
        </p:txBody>
      </p:sp>
      <p:sp>
        <p:nvSpPr>
          <p:cNvPr id="4572" name="Text Placeholder 38">
            <a:extLst>
              <a:ext uri="{FF2B5EF4-FFF2-40B4-BE49-F238E27FC236}">
                <a16:creationId xmlns:a16="http://schemas.microsoft.com/office/drawing/2014/main" id="{A8851A16-A3FC-0733-46F9-E12E70625EF6}"/>
              </a:ext>
            </a:extLst>
          </p:cNvPr>
          <p:cNvSpPr txBox="1">
            <a:spLocks/>
          </p:cNvSpPr>
          <p:nvPr/>
        </p:nvSpPr>
        <p:spPr>
          <a:xfrm>
            <a:off x="2668416" y="2567419"/>
            <a:ext cx="1349082" cy="911787"/>
          </a:xfrm>
          <a:prstGeom prst="rect">
            <a:avLst/>
          </a:prstGeom>
        </p:spPr>
        <p:txBody>
          <a:bodyPr vert="horz" lIns="0" tIns="0" rIns="0" bIns="0" rtlCol="0" anchor="ctr">
            <a:normAutofit/>
          </a:bodyPr>
          <a:lstStyle>
            <a:lvl1pPr marL="0" indent="0" algn="l" defTabSz="914400" rtl="0" eaLnBrk="1" latinLnBrk="0" hangingPunct="1">
              <a:lnSpc>
                <a:spcPct val="100000"/>
              </a:lnSpc>
              <a:spcBef>
                <a:spcPts val="0"/>
              </a:spcBef>
              <a:buFont typeface="Arial" panose="020B0604020202020204" pitchFamily="34" charset="0"/>
              <a:buNone/>
              <a:defRPr sz="1400" b="0" kern="1200" spc="2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800" b="1">
              <a:solidFill>
                <a:schemeClr val="bg1"/>
              </a:solidFill>
            </a:endParaRPr>
          </a:p>
          <a:p>
            <a:r>
              <a:rPr lang="en-US" sz="1800" b="1">
                <a:solidFill>
                  <a:schemeClr val="bg1"/>
                </a:solidFill>
              </a:rPr>
              <a:t>Smart Cars</a:t>
            </a:r>
            <a:endParaRPr lang="en-US">
              <a:solidFill>
                <a:schemeClr val="bg1"/>
              </a:solidFill>
            </a:endParaRPr>
          </a:p>
        </p:txBody>
      </p:sp>
      <p:pic>
        <p:nvPicPr>
          <p:cNvPr id="4577" name="Graphic 4576" descr="Electric car with solid fill">
            <a:extLst>
              <a:ext uri="{FF2B5EF4-FFF2-40B4-BE49-F238E27FC236}">
                <a16:creationId xmlns:a16="http://schemas.microsoft.com/office/drawing/2014/main" id="{24FE328D-FFD9-6285-55C1-0CB9F4ECF82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80839" y="2564907"/>
            <a:ext cx="914400" cy="914400"/>
          </a:xfrm>
          <a:prstGeom prst="rect">
            <a:avLst/>
          </a:prstGeom>
        </p:spPr>
      </p:pic>
      <p:sp>
        <p:nvSpPr>
          <p:cNvPr id="4580" name="Text Placeholder 38">
            <a:extLst>
              <a:ext uri="{FF2B5EF4-FFF2-40B4-BE49-F238E27FC236}">
                <a16:creationId xmlns:a16="http://schemas.microsoft.com/office/drawing/2014/main" id="{77E7D300-C972-9ACD-B2A7-D28CDE708FED}"/>
              </a:ext>
            </a:extLst>
          </p:cNvPr>
          <p:cNvSpPr txBox="1">
            <a:spLocks/>
          </p:cNvSpPr>
          <p:nvPr/>
        </p:nvSpPr>
        <p:spPr>
          <a:xfrm>
            <a:off x="5812590" y="2567419"/>
            <a:ext cx="1349082" cy="911787"/>
          </a:xfrm>
          <a:prstGeom prst="rect">
            <a:avLst/>
          </a:prstGeom>
        </p:spPr>
        <p:txBody>
          <a:bodyPr vert="horz" lIns="0" tIns="0" rIns="0" bIns="0" rtlCol="0" anchor="ctr">
            <a:normAutofit/>
          </a:bodyPr>
          <a:lstStyle>
            <a:lvl1pPr marL="0" indent="0" algn="l" defTabSz="914400" rtl="0" eaLnBrk="1" latinLnBrk="0" hangingPunct="1">
              <a:lnSpc>
                <a:spcPct val="100000"/>
              </a:lnSpc>
              <a:spcBef>
                <a:spcPts val="0"/>
              </a:spcBef>
              <a:buFont typeface="Arial" panose="020B0604020202020204" pitchFamily="34" charset="0"/>
              <a:buNone/>
              <a:defRPr sz="1400" b="0" kern="1200" spc="2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b="1">
                <a:solidFill>
                  <a:schemeClr val="bg1"/>
                </a:solidFill>
              </a:rPr>
              <a:t>Connected Farms</a:t>
            </a:r>
            <a:endParaRPr lang="en-US">
              <a:solidFill>
                <a:schemeClr val="bg1"/>
              </a:solidFill>
            </a:endParaRPr>
          </a:p>
        </p:txBody>
      </p:sp>
      <p:pic>
        <p:nvPicPr>
          <p:cNvPr id="4581" name="Graphic 4580" descr="Farmer female outline">
            <a:extLst>
              <a:ext uri="{FF2B5EF4-FFF2-40B4-BE49-F238E27FC236}">
                <a16:creationId xmlns:a16="http://schemas.microsoft.com/office/drawing/2014/main" id="{BEA0BFE5-10C5-177C-BE2F-A43B6116DFA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825013" y="2564907"/>
            <a:ext cx="914400" cy="914400"/>
          </a:xfrm>
          <a:prstGeom prst="rect">
            <a:avLst/>
          </a:prstGeom>
        </p:spPr>
      </p:pic>
      <p:sp>
        <p:nvSpPr>
          <p:cNvPr id="4584" name="Text Placeholder 38">
            <a:extLst>
              <a:ext uri="{FF2B5EF4-FFF2-40B4-BE49-F238E27FC236}">
                <a16:creationId xmlns:a16="http://schemas.microsoft.com/office/drawing/2014/main" id="{CDDDF81E-B0AE-8C88-680E-62889C5C7E8E}"/>
              </a:ext>
            </a:extLst>
          </p:cNvPr>
          <p:cNvSpPr txBox="1">
            <a:spLocks/>
          </p:cNvSpPr>
          <p:nvPr/>
        </p:nvSpPr>
        <p:spPr>
          <a:xfrm>
            <a:off x="8956765" y="2611807"/>
            <a:ext cx="1349082" cy="911787"/>
          </a:xfrm>
          <a:prstGeom prst="rect">
            <a:avLst/>
          </a:prstGeom>
        </p:spPr>
        <p:txBody>
          <a:bodyPr vert="horz" lIns="0" tIns="0" rIns="0" bIns="0" rtlCol="0" anchor="ctr">
            <a:normAutofit/>
          </a:bodyPr>
          <a:lstStyle>
            <a:lvl1pPr marL="0" indent="0" algn="l" defTabSz="914400" rtl="0" eaLnBrk="1" latinLnBrk="0" hangingPunct="1">
              <a:lnSpc>
                <a:spcPct val="100000"/>
              </a:lnSpc>
              <a:spcBef>
                <a:spcPts val="0"/>
              </a:spcBef>
              <a:buFont typeface="Arial" panose="020B0604020202020204" pitchFamily="34" charset="0"/>
              <a:buNone/>
              <a:defRPr sz="1400" b="0" kern="1200" spc="2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b="1">
                <a:solidFill>
                  <a:schemeClr val="bg1"/>
                </a:solidFill>
              </a:rPr>
              <a:t>Smart Cities</a:t>
            </a:r>
          </a:p>
        </p:txBody>
      </p:sp>
      <p:pic>
        <p:nvPicPr>
          <p:cNvPr id="4585" name="Graphic 4584" descr="City with solid fill">
            <a:extLst>
              <a:ext uri="{FF2B5EF4-FFF2-40B4-BE49-F238E27FC236}">
                <a16:creationId xmlns:a16="http://schemas.microsoft.com/office/drawing/2014/main" id="{E927D80A-89CE-C65D-A64E-A3EE1431EFF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969188" y="2609295"/>
            <a:ext cx="914400" cy="914400"/>
          </a:xfrm>
          <a:prstGeom prst="rect">
            <a:avLst/>
          </a:prstGeom>
        </p:spPr>
      </p:pic>
      <p:sp>
        <p:nvSpPr>
          <p:cNvPr id="4587" name="Text Placeholder 38">
            <a:extLst>
              <a:ext uri="{FF2B5EF4-FFF2-40B4-BE49-F238E27FC236}">
                <a16:creationId xmlns:a16="http://schemas.microsoft.com/office/drawing/2014/main" id="{EC4429F0-60B1-3BD3-81CA-D1D97B602877}"/>
              </a:ext>
            </a:extLst>
          </p:cNvPr>
          <p:cNvSpPr txBox="1">
            <a:spLocks/>
          </p:cNvSpPr>
          <p:nvPr/>
        </p:nvSpPr>
        <p:spPr>
          <a:xfrm>
            <a:off x="3837309" y="4446526"/>
            <a:ext cx="1349082" cy="911787"/>
          </a:xfrm>
          <a:prstGeom prst="rect">
            <a:avLst/>
          </a:prstGeom>
        </p:spPr>
        <p:txBody>
          <a:bodyPr vert="horz" lIns="0" tIns="0" rIns="0" bIns="0" rtlCol="0" anchor="ctr">
            <a:normAutofit fontScale="92500"/>
          </a:bodyPr>
          <a:lstStyle>
            <a:lvl1pPr marL="0" indent="0" algn="l" defTabSz="914400" rtl="0" eaLnBrk="1" latinLnBrk="0" hangingPunct="1">
              <a:lnSpc>
                <a:spcPct val="100000"/>
              </a:lnSpc>
              <a:spcBef>
                <a:spcPts val="0"/>
              </a:spcBef>
              <a:buFont typeface="Arial" panose="020B0604020202020204" pitchFamily="34" charset="0"/>
              <a:buNone/>
              <a:defRPr sz="1400" b="0" kern="1200" spc="2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800" b="1">
              <a:solidFill>
                <a:schemeClr val="bg1"/>
              </a:solidFill>
            </a:endParaRPr>
          </a:p>
          <a:p>
            <a:r>
              <a:rPr lang="en-US" sz="1800" b="1">
                <a:solidFill>
                  <a:schemeClr val="bg1"/>
                </a:solidFill>
              </a:rPr>
              <a:t>Connected Infrastructure</a:t>
            </a:r>
            <a:endParaRPr lang="en-US">
              <a:solidFill>
                <a:schemeClr val="bg1"/>
              </a:solidFill>
            </a:endParaRPr>
          </a:p>
        </p:txBody>
      </p:sp>
      <p:pic>
        <p:nvPicPr>
          <p:cNvPr id="4588" name="Graphic 4587" descr="Cell Tower with solid fill">
            <a:extLst>
              <a:ext uri="{FF2B5EF4-FFF2-40B4-BE49-F238E27FC236}">
                <a16:creationId xmlns:a16="http://schemas.microsoft.com/office/drawing/2014/main" id="{A7DD7843-5D85-B64E-3D0A-61411CE4C00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849732" y="4444014"/>
            <a:ext cx="914400" cy="914400"/>
          </a:xfrm>
          <a:prstGeom prst="rect">
            <a:avLst/>
          </a:prstGeom>
        </p:spPr>
      </p:pic>
      <p:sp>
        <p:nvSpPr>
          <p:cNvPr id="4590" name="Text Placeholder 38">
            <a:extLst>
              <a:ext uri="{FF2B5EF4-FFF2-40B4-BE49-F238E27FC236}">
                <a16:creationId xmlns:a16="http://schemas.microsoft.com/office/drawing/2014/main" id="{EB60344A-ABB8-4C9C-3F3A-384C0E51D614}"/>
              </a:ext>
            </a:extLst>
          </p:cNvPr>
          <p:cNvSpPr txBox="1">
            <a:spLocks/>
          </p:cNvSpPr>
          <p:nvPr/>
        </p:nvSpPr>
        <p:spPr>
          <a:xfrm>
            <a:off x="6996279" y="4446526"/>
            <a:ext cx="1349082" cy="911787"/>
          </a:xfrm>
          <a:prstGeom prst="rect">
            <a:avLst/>
          </a:prstGeom>
        </p:spPr>
        <p:txBody>
          <a:bodyPr vert="horz" lIns="0" tIns="0" rIns="0" bIns="0" rtlCol="0" anchor="ctr">
            <a:normAutofit fontScale="92500"/>
          </a:bodyPr>
          <a:lstStyle>
            <a:lvl1pPr marL="0" indent="0" algn="l" defTabSz="914400" rtl="0" eaLnBrk="1" latinLnBrk="0" hangingPunct="1">
              <a:lnSpc>
                <a:spcPct val="100000"/>
              </a:lnSpc>
              <a:spcBef>
                <a:spcPts val="0"/>
              </a:spcBef>
              <a:buFont typeface="Arial" panose="020B0604020202020204" pitchFamily="34" charset="0"/>
              <a:buNone/>
              <a:defRPr sz="1400" b="0" kern="1200" spc="2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b="1">
                <a:solidFill>
                  <a:schemeClr val="bg1"/>
                </a:solidFill>
              </a:rPr>
              <a:t>Inter-space / inter-satellite comms</a:t>
            </a:r>
          </a:p>
        </p:txBody>
      </p:sp>
      <p:pic>
        <p:nvPicPr>
          <p:cNvPr id="4591" name="Graphic 4590" descr="Satellite outline">
            <a:extLst>
              <a:ext uri="{FF2B5EF4-FFF2-40B4-BE49-F238E27FC236}">
                <a16:creationId xmlns:a16="http://schemas.microsoft.com/office/drawing/2014/main" id="{E3C531FE-0B47-A18C-BB85-FFF7B777C94A}"/>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008702" y="4444014"/>
            <a:ext cx="914400" cy="914400"/>
          </a:xfrm>
          <a:prstGeom prst="rect">
            <a:avLst/>
          </a:prstGeom>
        </p:spPr>
      </p:pic>
      <p:sp>
        <p:nvSpPr>
          <p:cNvPr id="4593" name="Text Placeholder 38">
            <a:extLst>
              <a:ext uri="{FF2B5EF4-FFF2-40B4-BE49-F238E27FC236}">
                <a16:creationId xmlns:a16="http://schemas.microsoft.com/office/drawing/2014/main" id="{2714D67A-1061-3C92-0BC9-E3551EA4C43A}"/>
              </a:ext>
            </a:extLst>
          </p:cNvPr>
          <p:cNvSpPr txBox="1">
            <a:spLocks/>
          </p:cNvSpPr>
          <p:nvPr/>
        </p:nvSpPr>
        <p:spPr>
          <a:xfrm>
            <a:off x="10140454" y="4490914"/>
            <a:ext cx="1349082" cy="911787"/>
          </a:xfrm>
          <a:prstGeom prst="rect">
            <a:avLst/>
          </a:prstGeom>
        </p:spPr>
        <p:txBody>
          <a:bodyPr vert="horz" lIns="0" tIns="0" rIns="0" bIns="0" rtlCol="0" anchor="ctr">
            <a:normAutofit fontScale="92500" lnSpcReduction="20000"/>
          </a:bodyPr>
          <a:lstStyle>
            <a:lvl1pPr marL="0" indent="0" algn="l" defTabSz="914400" rtl="0" eaLnBrk="1" latinLnBrk="0" hangingPunct="1">
              <a:lnSpc>
                <a:spcPct val="100000"/>
              </a:lnSpc>
              <a:spcBef>
                <a:spcPts val="0"/>
              </a:spcBef>
              <a:buFont typeface="Arial" panose="020B0604020202020204" pitchFamily="34" charset="0"/>
              <a:buNone/>
              <a:defRPr sz="1400" b="0" kern="1200" spc="2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b="1">
                <a:solidFill>
                  <a:schemeClr val="bg1"/>
                </a:solidFill>
              </a:rPr>
              <a:t>IoT Appliances and Applications</a:t>
            </a:r>
            <a:endParaRPr lang="en-US">
              <a:solidFill>
                <a:schemeClr val="bg1"/>
              </a:solidFill>
            </a:endParaRPr>
          </a:p>
        </p:txBody>
      </p:sp>
      <p:pic>
        <p:nvPicPr>
          <p:cNvPr id="4594" name="Graphic 4593" descr="Internet Of Things with solid fill">
            <a:extLst>
              <a:ext uri="{FF2B5EF4-FFF2-40B4-BE49-F238E27FC236}">
                <a16:creationId xmlns:a16="http://schemas.microsoft.com/office/drawing/2014/main" id="{69919BBB-85D7-A7C3-214A-63D47155A270}"/>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9152877" y="4488402"/>
            <a:ext cx="914400" cy="914400"/>
          </a:xfrm>
          <a:prstGeom prst="rect">
            <a:avLst/>
          </a:prstGeom>
        </p:spPr>
      </p:pic>
    </p:spTree>
    <p:extLst>
      <p:ext uri="{BB962C8B-B14F-4D97-AF65-F5344CB8AC3E}">
        <p14:creationId xmlns:p14="http://schemas.microsoft.com/office/powerpoint/2010/main" val="4961441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56B7E-1633-44AB-8584-82DF5B726834}"/>
              </a:ext>
            </a:extLst>
          </p:cNvPr>
          <p:cNvSpPr>
            <a:spLocks noGrp="1"/>
          </p:cNvSpPr>
          <p:nvPr>
            <p:ph type="title"/>
          </p:nvPr>
        </p:nvSpPr>
        <p:spPr>
          <a:xfrm>
            <a:off x="1167492" y="136526"/>
            <a:ext cx="9779183" cy="1570038"/>
          </a:xfrm>
        </p:spPr>
        <p:txBody>
          <a:bodyPr/>
          <a:lstStyle/>
          <a:p>
            <a:r>
              <a:rPr lang="en-US"/>
              <a:t>Areas of focus</a:t>
            </a:r>
          </a:p>
        </p:txBody>
      </p:sp>
      <p:sp>
        <p:nvSpPr>
          <p:cNvPr id="3" name="Text Placeholder 2">
            <a:extLst>
              <a:ext uri="{FF2B5EF4-FFF2-40B4-BE49-F238E27FC236}">
                <a16:creationId xmlns:a16="http://schemas.microsoft.com/office/drawing/2014/main" id="{EFB90AB4-D228-4548-B072-726498212362}"/>
              </a:ext>
            </a:extLst>
          </p:cNvPr>
          <p:cNvSpPr>
            <a:spLocks noGrp="1"/>
          </p:cNvSpPr>
          <p:nvPr>
            <p:ph type="body" sz="quarter" idx="13"/>
          </p:nvPr>
        </p:nvSpPr>
        <p:spPr>
          <a:xfrm>
            <a:off x="1166813" y="2023984"/>
            <a:ext cx="4664075" cy="469051"/>
          </a:xfrm>
        </p:spPr>
        <p:txBody>
          <a:bodyPr vert="horz" lIns="91440" tIns="45720" rIns="91440" bIns="45720" rtlCol="0" anchor="t">
            <a:noAutofit/>
          </a:bodyPr>
          <a:lstStyle/>
          <a:p>
            <a:r>
              <a:rPr lang="en-US"/>
              <a:t>Computationally Inexpensive</a:t>
            </a:r>
          </a:p>
        </p:txBody>
      </p:sp>
      <p:sp>
        <p:nvSpPr>
          <p:cNvPr id="4" name="Content Placeholder 3">
            <a:extLst>
              <a:ext uri="{FF2B5EF4-FFF2-40B4-BE49-F238E27FC236}">
                <a16:creationId xmlns:a16="http://schemas.microsoft.com/office/drawing/2014/main" id="{950677C9-3E42-427F-93B8-526692906471}"/>
              </a:ext>
            </a:extLst>
          </p:cNvPr>
          <p:cNvSpPr>
            <a:spLocks noGrp="1"/>
          </p:cNvSpPr>
          <p:nvPr>
            <p:ph idx="1"/>
          </p:nvPr>
        </p:nvSpPr>
        <p:spPr>
          <a:xfrm>
            <a:off x="1167493" y="2528203"/>
            <a:ext cx="4663440" cy="2828613"/>
          </a:xfrm>
        </p:spPr>
        <p:txBody>
          <a:bodyPr vert="horz" lIns="91440" tIns="45720" rIns="91440" bIns="45720" rtlCol="0" anchor="t">
            <a:normAutofit/>
          </a:bodyPr>
          <a:lstStyle/>
          <a:p>
            <a:pPr marL="342900" indent="-342900">
              <a:buChar char="•"/>
            </a:pPr>
            <a:r>
              <a:rPr lang="en-AU"/>
              <a:t>Low-powered devices</a:t>
            </a:r>
          </a:p>
          <a:p>
            <a:pPr marL="342900" indent="-342900">
              <a:buChar char="•"/>
            </a:pPr>
            <a:endParaRPr lang="en-AU"/>
          </a:p>
          <a:p>
            <a:pPr marL="342900" indent="-342900">
              <a:buChar char="•"/>
            </a:pPr>
            <a:r>
              <a:rPr lang="en-AU"/>
              <a:t>Often utilise own separate power supply (e.g. from battery)</a:t>
            </a:r>
          </a:p>
          <a:p>
            <a:pPr marL="342900" indent="-342900">
              <a:buChar char="•"/>
            </a:pPr>
            <a:endParaRPr lang="en-AU"/>
          </a:p>
          <a:p>
            <a:pPr marL="342900" indent="-342900">
              <a:buChar char="•"/>
            </a:pPr>
            <a:r>
              <a:rPr lang="en-AU"/>
              <a:t>Execution must be quick</a:t>
            </a:r>
          </a:p>
        </p:txBody>
      </p:sp>
      <p:sp>
        <p:nvSpPr>
          <p:cNvPr id="6" name="Text Placeholder 5">
            <a:extLst>
              <a:ext uri="{FF2B5EF4-FFF2-40B4-BE49-F238E27FC236}">
                <a16:creationId xmlns:a16="http://schemas.microsoft.com/office/drawing/2014/main" id="{F5018B6D-E395-49AD-92AD-AD69E3AB40C3}"/>
              </a:ext>
            </a:extLst>
          </p:cNvPr>
          <p:cNvSpPr>
            <a:spLocks noGrp="1"/>
          </p:cNvSpPr>
          <p:nvPr>
            <p:ph type="body" sz="quarter" idx="14"/>
          </p:nvPr>
        </p:nvSpPr>
        <p:spPr>
          <a:xfrm>
            <a:off x="6283235" y="2023984"/>
            <a:ext cx="4664075" cy="469051"/>
          </a:xfrm>
        </p:spPr>
        <p:txBody>
          <a:bodyPr vert="horz" lIns="91440" tIns="45720" rIns="91440" bIns="45720" rtlCol="0" anchor="t">
            <a:noAutofit/>
          </a:bodyPr>
          <a:lstStyle/>
          <a:p>
            <a:r>
              <a:rPr lang="en-US"/>
              <a:t>Excellent Usability</a:t>
            </a:r>
          </a:p>
        </p:txBody>
      </p:sp>
      <p:sp>
        <p:nvSpPr>
          <p:cNvPr id="5" name="Content Placeholder 4">
            <a:extLst>
              <a:ext uri="{FF2B5EF4-FFF2-40B4-BE49-F238E27FC236}">
                <a16:creationId xmlns:a16="http://schemas.microsoft.com/office/drawing/2014/main" id="{BDB9D020-1E25-453D-83DF-1420ACD3968D}"/>
              </a:ext>
            </a:extLst>
          </p:cNvPr>
          <p:cNvSpPr>
            <a:spLocks noGrp="1"/>
          </p:cNvSpPr>
          <p:nvPr>
            <p:ph idx="10"/>
          </p:nvPr>
        </p:nvSpPr>
        <p:spPr>
          <a:xfrm>
            <a:off x="6283235" y="2528203"/>
            <a:ext cx="4663440" cy="2828613"/>
          </a:xfrm>
        </p:spPr>
        <p:txBody>
          <a:bodyPr vert="horz" lIns="91440" tIns="45720" rIns="91440" bIns="45720" rtlCol="0" anchor="t">
            <a:normAutofit/>
          </a:bodyPr>
          <a:lstStyle/>
          <a:p>
            <a:pPr marL="342900" indent="-342900">
              <a:buChar char="•"/>
            </a:pPr>
            <a:r>
              <a:rPr lang="en-AU"/>
              <a:t>Reasonable real detection and mitigation rates</a:t>
            </a:r>
          </a:p>
          <a:p>
            <a:pPr marL="342900" indent="-342900">
              <a:buChar char="•"/>
            </a:pPr>
            <a:endParaRPr lang="en-AU"/>
          </a:p>
          <a:p>
            <a:pPr marL="342900" indent="-342900">
              <a:buChar char="•"/>
            </a:pPr>
            <a:r>
              <a:rPr lang="en-AU"/>
              <a:t>Not reliant on proprietary technologies</a:t>
            </a:r>
          </a:p>
          <a:p>
            <a:pPr marL="342900" indent="-342900">
              <a:buChar char="•"/>
            </a:pPr>
            <a:endParaRPr lang="en-AU"/>
          </a:p>
          <a:p>
            <a:pPr marL="342900" indent="-342900">
              <a:buChar char="•"/>
            </a:pPr>
            <a:r>
              <a:rPr lang="en-AU"/>
              <a:t>Applicable to production networks</a:t>
            </a:r>
          </a:p>
        </p:txBody>
      </p:sp>
      <p:sp>
        <p:nvSpPr>
          <p:cNvPr id="7" name="Date Placeholder 6">
            <a:extLst>
              <a:ext uri="{FF2B5EF4-FFF2-40B4-BE49-F238E27FC236}">
                <a16:creationId xmlns:a16="http://schemas.microsoft.com/office/drawing/2014/main" id="{B11B3F0D-7AB3-4810-9284-F2342066A75B}"/>
              </a:ext>
            </a:extLst>
          </p:cNvPr>
          <p:cNvSpPr>
            <a:spLocks noGrp="1"/>
          </p:cNvSpPr>
          <p:nvPr>
            <p:ph type="dt" sz="half" idx="2"/>
          </p:nvPr>
        </p:nvSpPr>
        <p:spPr>
          <a:xfrm>
            <a:off x="381000" y="6356350"/>
            <a:ext cx="2743200" cy="365125"/>
          </a:xfrm>
        </p:spPr>
        <p:txBody>
          <a:bodyPr/>
          <a:lstStyle/>
          <a:p>
            <a:r>
              <a:rPr lang="en-US"/>
              <a:t>21/10/2023</a:t>
            </a:r>
          </a:p>
        </p:txBody>
      </p:sp>
      <p:sp>
        <p:nvSpPr>
          <p:cNvPr id="8" name="Footer Placeholder 7">
            <a:extLst>
              <a:ext uri="{FF2B5EF4-FFF2-40B4-BE49-F238E27FC236}">
                <a16:creationId xmlns:a16="http://schemas.microsoft.com/office/drawing/2014/main" id="{0DD1986A-9AF9-5C45-BE85-20D5AA267AE1}"/>
              </a:ext>
            </a:extLst>
          </p:cNvPr>
          <p:cNvSpPr>
            <a:spLocks noGrp="1"/>
          </p:cNvSpPr>
          <p:nvPr>
            <p:ph type="ftr" sz="quarter" idx="3"/>
          </p:nvPr>
        </p:nvSpPr>
        <p:spPr>
          <a:xfrm>
            <a:off x="4038600" y="6356350"/>
            <a:ext cx="4114800" cy="365125"/>
          </a:xfrm>
        </p:spPr>
        <p:txBody>
          <a:bodyPr/>
          <a:lstStyle/>
          <a:p>
            <a:r>
              <a:rPr lang="en-US"/>
              <a:t>Preventing Black Holes in MANETs</a:t>
            </a:r>
          </a:p>
        </p:txBody>
      </p:sp>
      <p:sp>
        <p:nvSpPr>
          <p:cNvPr id="9" name="Slide Number Placeholder 8">
            <a:extLst>
              <a:ext uri="{FF2B5EF4-FFF2-40B4-BE49-F238E27FC236}">
                <a16:creationId xmlns:a16="http://schemas.microsoft.com/office/drawing/2014/main" id="{6FD448B0-743E-0045-8131-69B4EEC58365}"/>
              </a:ext>
            </a:extLst>
          </p:cNvPr>
          <p:cNvSpPr>
            <a:spLocks noGrp="1"/>
          </p:cNvSpPr>
          <p:nvPr>
            <p:ph type="sldNum" sz="quarter" idx="4"/>
          </p:nvPr>
        </p:nvSpPr>
        <p:spPr>
          <a:xfrm>
            <a:off x="10153276" y="6356350"/>
            <a:ext cx="1657723" cy="365125"/>
          </a:xfrm>
        </p:spPr>
        <p:txBody>
          <a:bodyPr/>
          <a:lstStyle/>
          <a:p>
            <a:fld id="{294A09A9-5501-47C1-A89A-A340965A2BE2}" type="slidenum">
              <a:rPr lang="en-US" smtClean="0"/>
              <a:pPr/>
              <a:t>7</a:t>
            </a:fld>
            <a:endParaRPr lang="en-US"/>
          </a:p>
        </p:txBody>
      </p:sp>
    </p:spTree>
    <p:extLst>
      <p:ext uri="{BB962C8B-B14F-4D97-AF65-F5344CB8AC3E}">
        <p14:creationId xmlns:p14="http://schemas.microsoft.com/office/powerpoint/2010/main" val="25631196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E50492-3B05-672A-7080-9A3E030BE2F0}"/>
              </a:ext>
            </a:extLst>
          </p:cNvPr>
          <p:cNvSpPr>
            <a:spLocks noGrp="1"/>
          </p:cNvSpPr>
          <p:nvPr>
            <p:ph type="title"/>
          </p:nvPr>
        </p:nvSpPr>
        <p:spPr>
          <a:xfrm>
            <a:off x="1167492" y="0"/>
            <a:ext cx="9779183" cy="1706563"/>
          </a:xfrm>
        </p:spPr>
        <p:txBody>
          <a:bodyPr/>
          <a:lstStyle/>
          <a:p>
            <a:r>
              <a:rPr lang="en-US"/>
              <a:t>Timeline</a:t>
            </a:r>
          </a:p>
        </p:txBody>
      </p:sp>
      <p:graphicFrame>
        <p:nvGraphicFramePr>
          <p:cNvPr id="6" name="Diagram 2" descr="SmartArt graphic">
            <a:extLst>
              <a:ext uri="{FF2B5EF4-FFF2-40B4-BE49-F238E27FC236}">
                <a16:creationId xmlns:a16="http://schemas.microsoft.com/office/drawing/2014/main" id="{D14715CF-1E28-E09B-0D9A-F79DE54FAB99}"/>
              </a:ext>
            </a:extLst>
          </p:cNvPr>
          <p:cNvGraphicFramePr>
            <a:graphicFrameLocks noGrp="1"/>
          </p:cNvGraphicFramePr>
          <p:nvPr>
            <p:ph idx="1"/>
            <p:extLst>
              <p:ext uri="{D42A27DB-BD31-4B8C-83A1-F6EECF244321}">
                <p14:modId xmlns:p14="http://schemas.microsoft.com/office/powerpoint/2010/main" val="1705284315"/>
              </p:ext>
            </p:extLst>
          </p:nvPr>
        </p:nvGraphicFramePr>
        <p:xfrm>
          <a:off x="1166813" y="1785938"/>
          <a:ext cx="9780587" cy="42783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Date Placeholder 2">
            <a:extLst>
              <a:ext uri="{FF2B5EF4-FFF2-40B4-BE49-F238E27FC236}">
                <a16:creationId xmlns:a16="http://schemas.microsoft.com/office/drawing/2014/main" id="{DC18EC66-20F0-7607-3C4C-022065D19196}"/>
              </a:ext>
            </a:extLst>
          </p:cNvPr>
          <p:cNvSpPr>
            <a:spLocks noGrp="1"/>
          </p:cNvSpPr>
          <p:nvPr>
            <p:ph type="dt" sz="half" idx="2"/>
          </p:nvPr>
        </p:nvSpPr>
        <p:spPr>
          <a:xfrm>
            <a:off x="381000" y="6356350"/>
            <a:ext cx="1701018" cy="365125"/>
          </a:xfrm>
        </p:spPr>
        <p:txBody>
          <a:bodyPr/>
          <a:lstStyle/>
          <a:p>
            <a:r>
              <a:rPr lang="en-US"/>
              <a:t>21/10/2023</a:t>
            </a:r>
          </a:p>
        </p:txBody>
      </p:sp>
      <p:sp>
        <p:nvSpPr>
          <p:cNvPr id="4" name="Footer Placeholder 3">
            <a:extLst>
              <a:ext uri="{FF2B5EF4-FFF2-40B4-BE49-F238E27FC236}">
                <a16:creationId xmlns:a16="http://schemas.microsoft.com/office/drawing/2014/main" id="{776AFF7A-89C8-6B7C-576A-DD4F84DE398A}"/>
              </a:ext>
            </a:extLst>
          </p:cNvPr>
          <p:cNvSpPr>
            <a:spLocks noGrp="1"/>
          </p:cNvSpPr>
          <p:nvPr>
            <p:ph type="ftr" sz="quarter" idx="3"/>
          </p:nvPr>
        </p:nvSpPr>
        <p:spPr>
          <a:xfrm>
            <a:off x="4038600" y="6356350"/>
            <a:ext cx="4114800" cy="365125"/>
          </a:xfrm>
        </p:spPr>
        <p:txBody>
          <a:bodyPr/>
          <a:lstStyle/>
          <a:p>
            <a:r>
              <a:rPr lang="en-US"/>
              <a:t>Preventing Black Holes in MANETs</a:t>
            </a:r>
          </a:p>
        </p:txBody>
      </p:sp>
      <p:sp>
        <p:nvSpPr>
          <p:cNvPr id="5" name="Slide Number Placeholder 4">
            <a:extLst>
              <a:ext uri="{FF2B5EF4-FFF2-40B4-BE49-F238E27FC236}">
                <a16:creationId xmlns:a16="http://schemas.microsoft.com/office/drawing/2014/main" id="{719448EA-1B39-A47C-870F-4724F7EDC13A}"/>
              </a:ext>
            </a:extLst>
          </p:cNvPr>
          <p:cNvSpPr>
            <a:spLocks noGrp="1"/>
          </p:cNvSpPr>
          <p:nvPr>
            <p:ph type="sldNum" sz="quarter" idx="4"/>
          </p:nvPr>
        </p:nvSpPr>
        <p:spPr>
          <a:xfrm>
            <a:off x="10153276" y="6356350"/>
            <a:ext cx="1657723" cy="365125"/>
          </a:xfrm>
        </p:spPr>
        <p:txBody>
          <a:bodyPr/>
          <a:lstStyle/>
          <a:p>
            <a:fld id="{294A09A9-5501-47C1-A89A-A340965A2BE2}" type="slidenum">
              <a:rPr lang="en-US" smtClean="0"/>
              <a:pPr/>
              <a:t>8</a:t>
            </a:fld>
            <a:endParaRPr lang="en-US"/>
          </a:p>
        </p:txBody>
      </p:sp>
    </p:spTree>
    <p:extLst>
      <p:ext uri="{BB962C8B-B14F-4D97-AF65-F5344CB8AC3E}">
        <p14:creationId xmlns:p14="http://schemas.microsoft.com/office/powerpoint/2010/main" val="17988872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0295B-54B9-4937-90E3-BAB9CE69E30B}"/>
              </a:ext>
            </a:extLst>
          </p:cNvPr>
          <p:cNvSpPr>
            <a:spLocks noGrp="1"/>
          </p:cNvSpPr>
          <p:nvPr>
            <p:ph type="ctrTitle"/>
          </p:nvPr>
        </p:nvSpPr>
        <p:spPr>
          <a:xfrm>
            <a:off x="1167494" y="177553"/>
            <a:ext cx="6245912" cy="3269447"/>
          </a:xfrm>
        </p:spPr>
        <p:txBody>
          <a:bodyPr/>
          <a:lstStyle/>
          <a:p>
            <a:r>
              <a:rPr lang="en-US"/>
              <a:t>Project Parameters</a:t>
            </a:r>
          </a:p>
        </p:txBody>
      </p:sp>
      <p:sp>
        <p:nvSpPr>
          <p:cNvPr id="4" name="Text Placeholder 3">
            <a:extLst>
              <a:ext uri="{FF2B5EF4-FFF2-40B4-BE49-F238E27FC236}">
                <a16:creationId xmlns:a16="http://schemas.microsoft.com/office/drawing/2014/main" id="{D51A6D85-3837-435F-A342-5A3F98172B12}"/>
              </a:ext>
            </a:extLst>
          </p:cNvPr>
          <p:cNvSpPr>
            <a:spLocks noGrp="1"/>
          </p:cNvSpPr>
          <p:nvPr>
            <p:ph type="subTitle" idx="1"/>
          </p:nvPr>
        </p:nvSpPr>
        <p:spPr>
          <a:xfrm>
            <a:off x="1167494" y="3492896"/>
            <a:ext cx="6245912" cy="912850"/>
          </a:xfrm>
        </p:spPr>
        <p:txBody>
          <a:bodyPr vert="horz" lIns="91440" tIns="45720" rIns="91440" bIns="45720" rtlCol="0" anchor="t">
            <a:normAutofit/>
          </a:bodyPr>
          <a:lstStyle/>
          <a:p>
            <a:endParaRPr lang="en-US"/>
          </a:p>
        </p:txBody>
      </p:sp>
    </p:spTree>
    <p:extLst>
      <p:ext uri="{BB962C8B-B14F-4D97-AF65-F5344CB8AC3E}">
        <p14:creationId xmlns:p14="http://schemas.microsoft.com/office/powerpoint/2010/main" val="3446797337"/>
      </p:ext>
    </p:extLst>
  </p:cSld>
  <p:clrMapOvr>
    <a:masterClrMapping/>
  </p:clrMapOvr>
</p:sld>
</file>

<file path=ppt/theme/theme1.xml><?xml version="1.0" encoding="utf-8"?>
<a:theme xmlns:a="http://schemas.openxmlformats.org/drawingml/2006/main" name="Custom">
  <a:themeElements>
    <a:clrScheme name="Universal Color Block">
      <a:dk1>
        <a:srgbClr val="000000"/>
      </a:dk1>
      <a:lt1>
        <a:srgbClr val="FFFFFF"/>
      </a:lt1>
      <a:dk2>
        <a:srgbClr val="44546A"/>
      </a:dk2>
      <a:lt2>
        <a:srgbClr val="E7E6E6"/>
      </a:lt2>
      <a:accent1>
        <a:srgbClr val="0068FF"/>
      </a:accent1>
      <a:accent2>
        <a:srgbClr val="DAE5EF"/>
      </a:accent2>
      <a:accent3>
        <a:srgbClr val="637183"/>
      </a:accent3>
      <a:accent4>
        <a:srgbClr val="434E5E"/>
      </a:accent4>
      <a:accent5>
        <a:srgbClr val="5B9BD5"/>
      </a:accent5>
      <a:accent6>
        <a:srgbClr val="70AD47"/>
      </a:accent6>
      <a:hlink>
        <a:srgbClr val="0563C1"/>
      </a:hlink>
      <a:folHlink>
        <a:srgbClr val="954F72"/>
      </a:folHlink>
    </a:clrScheme>
    <a:fontScheme name="Custom 75">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Universal presentation_Win32_SL_v3" id="{4076E796-F1D4-4536-92F3-AFC92AB14B6B}" vid="{57967FCE-8768-4968-B994-8B7812D48F9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A9D3018C2CA43046B3D03C18F6939C2A" ma:contentTypeVersion="11" ma:contentTypeDescription="Create a new document." ma:contentTypeScope="" ma:versionID="7c35f1ee44939374adceaf8842e3c824">
  <xsd:schema xmlns:xsd="http://www.w3.org/2001/XMLSchema" xmlns:xs="http://www.w3.org/2001/XMLSchema" xmlns:p="http://schemas.microsoft.com/office/2006/metadata/properties" xmlns:ns2="1506b7ec-2139-4503-abd1-65467a690a6c" xmlns:ns3="f95df412-7149-4b5d-b75c-ec871ec28270" targetNamespace="http://schemas.microsoft.com/office/2006/metadata/properties" ma:root="true" ma:fieldsID="d5939e726ac680a8625fb7adf0b73849" ns2:_="" ns3:_="">
    <xsd:import namespace="1506b7ec-2139-4503-abd1-65467a690a6c"/>
    <xsd:import namespace="f95df412-7149-4b5d-b75c-ec871ec28270"/>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3:SharedWithUsers" minOccurs="0"/>
                <xsd:element ref="ns3:SharedWithDetails" minOccurs="0"/>
                <xsd:element ref="ns2:lcf76f155ced4ddcb4097134ff3c332f" minOccurs="0"/>
                <xsd:element ref="ns3:TaxCatchAll" minOccurs="0"/>
                <xsd:element ref="ns2:MediaServiceGenerationTime" minOccurs="0"/>
                <xsd:element ref="ns2:MediaServiceEventHashCode"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06b7ec-2139-4503-abd1-65467a690a6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lcf76f155ced4ddcb4097134ff3c332f" ma:index="14" nillable="true" ma:taxonomy="true" ma:internalName="lcf76f155ced4ddcb4097134ff3c332f" ma:taxonomyFieldName="MediaServiceImageTags" ma:displayName="Image Tags" ma:readOnly="false" ma:fieldId="{5cf76f15-5ced-4ddc-b409-7134ff3c332f}" ma:taxonomyMulti="true" ma:sspId="b02b6f4f-2c08-4cc4-9b04-95447f43a4f2" ma:termSetId="09814cd3-568e-fe90-9814-8d621ff8fb84" ma:anchorId="fba54fb3-c3e1-fe81-a776-ca4b69148c4d" ma:open="true" ma:isKeyword="false">
      <xsd:complexType>
        <xsd:sequence>
          <xsd:element ref="pc:Terms" minOccurs="0" maxOccurs="1"/>
        </xsd:sequence>
      </xsd:complex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LengthInSeconds" ma:index="18"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f95df412-7149-4b5d-b75c-ec871ec28270"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element name="TaxCatchAll" ma:index="15" nillable="true" ma:displayName="Taxonomy Catch All Column" ma:hidden="true" ma:list="{ab7a6efa-b87f-4a65-aab2-e6019bb89126}" ma:internalName="TaxCatchAll" ma:showField="CatchAllData" ma:web="f95df412-7149-4b5d-b75c-ec871ec28270">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TaxCatchAll xmlns="f95df412-7149-4b5d-b75c-ec871ec28270" xsi:nil="true"/>
    <lcf76f155ced4ddcb4097134ff3c332f xmlns="1506b7ec-2139-4503-abd1-65467a690a6c">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F28D935D-389D-40E1-8AE8-5A46931C4EC9}">
  <ds:schemaRefs>
    <ds:schemaRef ds:uri="http://schemas.microsoft.com/sharepoint/v3/contenttype/forms"/>
  </ds:schemaRefs>
</ds:datastoreItem>
</file>

<file path=customXml/itemProps2.xml><?xml version="1.0" encoding="utf-8"?>
<ds:datastoreItem xmlns:ds="http://schemas.openxmlformats.org/officeDocument/2006/customXml" ds:itemID="{9C23086C-8167-486E-A768-754675AC812F}">
  <ds:schemaRefs>
    <ds:schemaRef ds:uri="1506b7ec-2139-4503-abd1-65467a690a6c"/>
    <ds:schemaRef ds:uri="f95df412-7149-4b5d-b75c-ec871ec28270"/>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C325C03C-2AB9-472A-B845-6A8AF27BB7FC}">
  <ds:schemaRefs>
    <ds:schemaRef ds:uri="1506b7ec-2139-4503-abd1-65467a690a6c"/>
    <ds:schemaRef ds:uri="f95df412-7149-4b5d-b75c-ec871ec28270"/>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Universal presentation</Template>
  <Application>Microsoft Office PowerPoint</Application>
  <PresentationFormat>Widescreen</PresentationFormat>
  <Slides>29</Slides>
  <Notes>28</Notes>
  <HiddenSlides>2</HiddenSlides>
  <ScaleCrop>false</ScaleCrop>
  <HeadingPairs>
    <vt:vector size="4" baseType="variant">
      <vt:variant>
        <vt:lpstr>Theme</vt:lpstr>
      </vt:variant>
      <vt:variant>
        <vt:i4>1</vt:i4>
      </vt:variant>
      <vt:variant>
        <vt:lpstr>Slide Titles</vt:lpstr>
      </vt:variant>
      <vt:variant>
        <vt:i4>29</vt:i4>
      </vt:variant>
    </vt:vector>
  </HeadingPairs>
  <TitlesOfParts>
    <vt:vector size="30" baseType="lpstr">
      <vt:lpstr>Custom</vt:lpstr>
      <vt:lpstr>Avoiding malicious nodes in wireless networks</vt:lpstr>
      <vt:lpstr>Our Project Team</vt:lpstr>
      <vt:lpstr>Introduction</vt:lpstr>
      <vt:lpstr>Agenda</vt:lpstr>
      <vt:lpstr>What is the Benefit?</vt:lpstr>
      <vt:lpstr>Stakeholders</vt:lpstr>
      <vt:lpstr>Areas of focus</vt:lpstr>
      <vt:lpstr>Timeline</vt:lpstr>
      <vt:lpstr>Project Parameters</vt:lpstr>
      <vt:lpstr>PowerPoint Presentation</vt:lpstr>
      <vt:lpstr>How can we capture and observe this behaviour?</vt:lpstr>
      <vt:lpstr>Network Simulator Data Visualisation</vt:lpstr>
      <vt:lpstr>Mobile Ad-hoc Networks</vt:lpstr>
      <vt:lpstr>Ad-hoc On-demand Distance Vector Routing</vt:lpstr>
      <vt:lpstr>PowerPoint Presentation</vt:lpstr>
      <vt:lpstr>Network Simulator 3 Architecture</vt:lpstr>
      <vt:lpstr>Network Simulator Data Vis.</vt:lpstr>
      <vt:lpstr>Undertaking the Project</vt:lpstr>
      <vt:lpstr>Challenges</vt:lpstr>
      <vt:lpstr>Changes</vt:lpstr>
      <vt:lpstr>Deliverables</vt:lpstr>
      <vt:lpstr>So, was it a success?</vt:lpstr>
      <vt:lpstr>Key Lessons and Takeaways</vt:lpstr>
      <vt:lpstr>Education from Capstone</vt:lpstr>
      <vt:lpstr>Project Achievements</vt:lpstr>
      <vt:lpstr>Recommendations</vt:lpstr>
      <vt:lpstr>Summary </vt:lpstr>
      <vt:lpstr>Thank you</vt:lpstr>
      <vt:lpstr>Bibliography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Preventing Black Holes in MANETs</dc:title>
  <dc:creator>Curtis Richardson</dc:creator>
  <cp:revision>1</cp:revision>
  <dcterms:created xsi:type="dcterms:W3CDTF">2023-10-02T09:34:32Z</dcterms:created>
  <dcterms:modified xsi:type="dcterms:W3CDTF">2023-10-27T03:52:04Z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0x010100A9D3018C2CA43046B3D03C18F6939C2A</vt:lpwstr>
  </property>
  <property fmtid="{D5CDD505-2E9C-101B-9397-08002B2CF9AE}" pid="3" name="MediaServiceImageTags">
    <vt:lpwstr/>
  </property>
</Properties>
</file>